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315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923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73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66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60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044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985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078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90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84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085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957DB-90B2-48FD-BB37-07DE4626F903}" type="datetimeFigureOut">
              <a:rPr lang="he-IL" smtClean="0"/>
              <a:t>ג'/תמוז/תשפ"ד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07A264-6B18-4DF3-87FF-346FC80D09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275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3B1D22E6-51A6-E9FD-08E8-5316C6E6B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236963"/>
              </p:ext>
            </p:extLst>
          </p:nvPr>
        </p:nvGraphicFramePr>
        <p:xfrm>
          <a:off x="0" y="0"/>
          <a:ext cx="9906001" cy="68580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15143">
                  <a:extLst>
                    <a:ext uri="{9D8B030D-6E8A-4147-A177-3AD203B41FA5}">
                      <a16:colId xmlns:a16="http://schemas.microsoft.com/office/drawing/2014/main" val="2375914860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4071941230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3252227227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526322710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432348220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218713977"/>
                    </a:ext>
                  </a:extLst>
                </a:gridCol>
                <a:gridCol w="1415143">
                  <a:extLst>
                    <a:ext uri="{9D8B030D-6E8A-4147-A177-3AD203B41FA5}">
                      <a16:colId xmlns:a16="http://schemas.microsoft.com/office/drawing/2014/main" val="890704405"/>
                    </a:ext>
                  </a:extLst>
                </a:gridCol>
              </a:tblGrid>
              <a:tr h="737886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אדיבות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חופש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הישגיות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יוזמה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ענווה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פתיחות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1817091"/>
                  </a:ext>
                </a:extLst>
              </a:tr>
              <a:tr h="134555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מקצועיות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התנדבות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איזון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הנאה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ייחודיות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מנהיגות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יסודיות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0274068"/>
                  </a:ext>
                </a:extLst>
              </a:tr>
              <a:tr h="134555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גאווה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ביטוי עצמי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גיוון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אומץ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כבוד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נתינה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קלילות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8204382"/>
                  </a:ext>
                </a:extLst>
              </a:tr>
              <a:tr h="737886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בחירה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הגשמה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אחריות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חריצות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אמונה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סקרנות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רוגע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4048707"/>
                  </a:ext>
                </a:extLst>
              </a:tr>
              <a:tr h="134555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אנושיות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דוגמה אישית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גמישות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התפתחות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מסורת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מחויבות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מקוריות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402284"/>
                  </a:ext>
                </a:extLst>
              </a:tr>
              <a:tr h="134555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השפעה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הצלחה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חוכמה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למידה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התמדה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מיקוד במטרות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רצינות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445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4390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45</Words>
  <Application>Microsoft Office PowerPoint</Application>
  <PresentationFormat>נייר A4 ‏(210x297 מ"מ)</PresentationFormat>
  <Paragraphs>42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Calibri</vt:lpstr>
      <vt:lpstr>Aptos Display</vt:lpstr>
      <vt:lpstr>Aptos</vt:lpstr>
      <vt:lpstr>Arial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Vered Golan</dc:creator>
  <cp:lastModifiedBy>Vered Golan</cp:lastModifiedBy>
  <cp:revision>2</cp:revision>
  <dcterms:created xsi:type="dcterms:W3CDTF">2024-07-09T05:24:30Z</dcterms:created>
  <dcterms:modified xsi:type="dcterms:W3CDTF">2024-07-09T05:32:29Z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4D51BA86-B98B-4BAD-9466-0510B8664609</vt:lpwstr>
  </property>
  <property fmtid="{D5CDD505-2E9C-101B-9397-08002B2CF9AE}" pid="3" name="ArticulatePath">
    <vt:lpwstr>מצגת1</vt:lpwstr>
  </property>
</Properties>
</file>