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060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546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841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35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556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83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04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277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33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789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654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C813AD-FFF6-4801-9112-52283526DD37}" type="datetimeFigureOut">
              <a:rPr lang="he-IL" smtClean="0"/>
              <a:t>א'/תמוז/תשפ"ד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BCECB4-2E9D-42BC-B967-0CC9D858FE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180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10AA8683-8E81-2D96-64A9-A8BEECC78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509280"/>
              </p:ext>
            </p:extLst>
          </p:nvPr>
        </p:nvGraphicFramePr>
        <p:xfrm>
          <a:off x="642296" y="1645270"/>
          <a:ext cx="8621408" cy="39319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55352">
                  <a:extLst>
                    <a:ext uri="{9D8B030D-6E8A-4147-A177-3AD203B41FA5}">
                      <a16:colId xmlns:a16="http://schemas.microsoft.com/office/drawing/2014/main" val="1531350705"/>
                    </a:ext>
                  </a:extLst>
                </a:gridCol>
                <a:gridCol w="2155352">
                  <a:extLst>
                    <a:ext uri="{9D8B030D-6E8A-4147-A177-3AD203B41FA5}">
                      <a16:colId xmlns:a16="http://schemas.microsoft.com/office/drawing/2014/main" val="1523590949"/>
                    </a:ext>
                  </a:extLst>
                </a:gridCol>
                <a:gridCol w="2155352">
                  <a:extLst>
                    <a:ext uri="{9D8B030D-6E8A-4147-A177-3AD203B41FA5}">
                      <a16:colId xmlns:a16="http://schemas.microsoft.com/office/drawing/2014/main" val="2921434032"/>
                    </a:ext>
                  </a:extLst>
                </a:gridCol>
                <a:gridCol w="2155352">
                  <a:extLst>
                    <a:ext uri="{9D8B030D-6E8A-4147-A177-3AD203B41FA5}">
                      <a16:colId xmlns:a16="http://schemas.microsoft.com/office/drawing/2014/main" val="551471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מה קרה בדיוק באותה סיטואציה?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איך המקרה הזה גרם לך להרגיש כלפי עצמך?</a:t>
                      </a:r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מה לדעתך היית רוצה לעשות אחרת אם היית חוזר לאותו רגע?</a:t>
                      </a:r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האם יש דברים חיוביים שלמדת על עצמך בעקבות המקרה הזה?</a:t>
                      </a:r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0566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מה היו התחושות הראשוניות שלך כשהמקרה קרה?</a:t>
                      </a:r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איך את/ה מרגיש/ה עכשיו כשאת/ה מסתכל/ת על זה?</a:t>
                      </a:r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האם יש משהו שאפשר ללמוד מהחוויה הזו?</a:t>
                      </a:r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מה את/ה מעריך/ה בעצמך, גם כשאת/ה עושה טעויות?</a:t>
                      </a:r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7686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איך הגבת באותו רגע, ומה הרגשת לאחר מכן?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האם יש תחושות פיזיות שקשורות למקרה הזה (כמו מתח בשרירים, דפיקות לב)?</a:t>
                      </a:r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מה היית אומר/ת לחבר/ה קרוב/ה שהיה/הייתה עובר/ת את אותו מצב?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2064961"/>
                  </a:ext>
                </a:extLst>
              </a:tr>
            </a:tbl>
          </a:graphicData>
        </a:graphic>
      </p:graphicFrame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526AC363-9969-0D40-31F0-E86DEC871DB4}"/>
              </a:ext>
            </a:extLst>
          </p:cNvPr>
          <p:cNvSpPr txBox="1"/>
          <p:nvPr/>
        </p:nvSpPr>
        <p:spPr>
          <a:xfrm>
            <a:off x="1001139" y="407426"/>
            <a:ext cx="7903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משהו שקרה לי לאחרונה והתבאסתי/כעסתי/התאכזבתי מעצמי</a:t>
            </a:r>
            <a:endParaRPr lang="he-IL" sz="2400" dirty="0"/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42809BF-3B5B-3D34-900B-B2297F7B5A2B}"/>
              </a:ext>
            </a:extLst>
          </p:cNvPr>
          <p:cNvSpPr txBox="1"/>
          <p:nvPr/>
        </p:nvSpPr>
        <p:spPr>
          <a:xfrm>
            <a:off x="5771475" y="1280810"/>
            <a:ext cx="349222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שאלות לעצמי/ שאלות לחבר/ה </a:t>
            </a:r>
            <a:r>
              <a:rPr lang="he-IL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שמשתפ</a:t>
            </a:r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/ת:</a:t>
            </a:r>
          </a:p>
        </p:txBody>
      </p:sp>
    </p:spTree>
    <p:extLst>
      <p:ext uri="{BB962C8B-B14F-4D97-AF65-F5344CB8AC3E}">
        <p14:creationId xmlns:p14="http://schemas.microsoft.com/office/powerpoint/2010/main" val="25641516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ערכת נושא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154</Words>
  <Application>Microsoft Office PowerPoint</Application>
  <PresentationFormat>נייר A4 ‏(210x297 מ"מ)</PresentationFormat>
  <Paragraphs>13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Calibri</vt:lpstr>
      <vt:lpstr>Aptos Display</vt:lpstr>
      <vt:lpstr>Aptos</vt:lpstr>
      <vt:lpstr>Arial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Vered Golan</dc:creator>
  <cp:lastModifiedBy>Vered Golan</cp:lastModifiedBy>
  <cp:revision>2</cp:revision>
  <dcterms:created xsi:type="dcterms:W3CDTF">2024-07-07T06:21:29Z</dcterms:created>
  <dcterms:modified xsi:type="dcterms:W3CDTF">2024-07-07T06:28:19Z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1F39C45F-BEC6-413F-97E4-4DEDA26187F6</vt:lpwstr>
  </property>
  <property fmtid="{D5CDD505-2E9C-101B-9397-08002B2CF9AE}" pid="3" name="ArticulatePath">
    <vt:lpwstr>מצגת1</vt:lpwstr>
  </property>
</Properties>
</file>