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266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75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779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51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472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1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327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975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543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025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626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FC067A-9543-4E1E-A7A1-25D74A2E9065}" type="datetimeFigureOut">
              <a:rPr lang="he-IL" smtClean="0"/>
              <a:t>כ"ח/סיון/תשפ"ד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2239E7-F4A3-4A81-A709-AF9C03CEE22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011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3413B4ED-474D-90EF-61CF-F33C93FC2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598888"/>
              </p:ext>
            </p:extLst>
          </p:nvPr>
        </p:nvGraphicFramePr>
        <p:xfrm>
          <a:off x="300746" y="654671"/>
          <a:ext cx="9304508" cy="52120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6127">
                  <a:extLst>
                    <a:ext uri="{9D8B030D-6E8A-4147-A177-3AD203B41FA5}">
                      <a16:colId xmlns:a16="http://schemas.microsoft.com/office/drawing/2014/main" val="4237172799"/>
                    </a:ext>
                  </a:extLst>
                </a:gridCol>
                <a:gridCol w="2326127">
                  <a:extLst>
                    <a:ext uri="{9D8B030D-6E8A-4147-A177-3AD203B41FA5}">
                      <a16:colId xmlns:a16="http://schemas.microsoft.com/office/drawing/2014/main" val="4073710729"/>
                    </a:ext>
                  </a:extLst>
                </a:gridCol>
                <a:gridCol w="2326127">
                  <a:extLst>
                    <a:ext uri="{9D8B030D-6E8A-4147-A177-3AD203B41FA5}">
                      <a16:colId xmlns:a16="http://schemas.microsoft.com/office/drawing/2014/main" val="939092931"/>
                    </a:ext>
                  </a:extLst>
                </a:gridCol>
                <a:gridCol w="2326127">
                  <a:extLst>
                    <a:ext uri="{9D8B030D-6E8A-4147-A177-3AD203B41FA5}">
                      <a16:colId xmlns:a16="http://schemas.microsoft.com/office/drawing/2014/main" val="676610342"/>
                    </a:ext>
                  </a:extLst>
                </a:gridCol>
              </a:tblGrid>
              <a:tr h="1737360"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קשר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שיראו אותי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הכרה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1427255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שייכות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הכלה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מימוש פוטנציאל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6479183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אהבה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התפתחות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490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426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14</Words>
  <Application>Microsoft Office PowerPoint</Application>
  <PresentationFormat>נייר A4 ‏(210x297 מ"מ)</PresentationFormat>
  <Paragraphs>12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Calibri</vt:lpstr>
      <vt:lpstr>Aptos Display</vt:lpstr>
      <vt:lpstr>Aptos</vt:lpstr>
      <vt:lpstr>Arial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Vered Golan</dc:creator>
  <cp:lastModifiedBy>Vered Golan</cp:lastModifiedBy>
  <cp:revision>1</cp:revision>
  <dcterms:created xsi:type="dcterms:W3CDTF">2024-07-04T04:58:09Z</dcterms:created>
  <dcterms:modified xsi:type="dcterms:W3CDTF">2024-07-04T06:53:54Z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A949913B-40A7-4B8D-80C8-516FB87B0B29</vt:lpwstr>
  </property>
  <property fmtid="{D5CDD505-2E9C-101B-9397-08002B2CF9AE}" pid="3" name="ArticulatePath">
    <vt:lpwstr>מצגת1</vt:lpwstr>
  </property>
</Properties>
</file>