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embedTrueTypeFonts="1" saveSubsetFonts="1">
  <p:sldMasterIdLst>
    <p:sldMasterId id="2147483648" r:id="rId1"/>
  </p:sldMasterIdLst>
  <p:sldIdLst>
    <p:sldId id="256" r:id="rId2"/>
  </p:sldIdLst>
  <p:sldSz cx="12192000" cy="6858000"/>
  <p:notesSz cx="6858000" cy="9144000"/>
  <p:custDataLst>
    <p:tags r:id="rId3"/>
  </p:custDataLst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ללא סגנון, ללא רשת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005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9232583-8BAB-DD67-DEF3-FD69D5D0B2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4F483358-5770-5D70-3E34-566B16C0AA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8A3581EF-E1DD-7989-4423-01A2391B9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92539-6043-4C66-AA20-33833A4EB68D}" type="datetimeFigureOut">
              <a:rPr lang="he-IL" smtClean="0"/>
              <a:t>י"א/אייר/תשפ"ד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170F6A44-7569-FCCB-555A-086452B04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44214E79-1986-A087-1C72-7FE553399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513F9-EFE9-40C2-A634-E732B1CF7E4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5036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146A9AC-9D41-E9F5-B192-13C679D5B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4F268292-AEBB-B814-29EE-67CE483631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A84E2EB4-2E2F-407A-6173-1FC587A56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92539-6043-4C66-AA20-33833A4EB68D}" type="datetimeFigureOut">
              <a:rPr lang="he-IL" smtClean="0"/>
              <a:t>י"א/אייר/תשפ"ד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B2A52D83-C5A8-BC9B-EC36-48048229A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0F711C58-3CAC-6D64-D4B4-EFDF0BCA4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513F9-EFE9-40C2-A634-E732B1CF7E4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84241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EF9D1488-078F-44F5-86B4-2A46F90A73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CD159AB0-85A0-8B7B-6B94-867A59A383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42AFF914-8201-91AF-2E3D-2356F0788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92539-6043-4C66-AA20-33833A4EB68D}" type="datetimeFigureOut">
              <a:rPr lang="he-IL" smtClean="0"/>
              <a:t>י"א/אייר/תשפ"ד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7965A5C8-A1D4-4119-BFD4-67059BAE2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F8E16A6E-CF21-7E17-32CB-80FC4133E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513F9-EFE9-40C2-A634-E732B1CF7E4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24633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4CB8DF7-2E28-E115-1B03-B04375D80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55ECE7C7-FD34-55EE-DA3B-2F09BF06EB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CF6AD257-B924-BB04-A469-852D01AFB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92539-6043-4C66-AA20-33833A4EB68D}" type="datetimeFigureOut">
              <a:rPr lang="he-IL" smtClean="0"/>
              <a:t>י"א/אייר/תשפ"ד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3AFBDB38-B0A3-1E2B-53B9-1766FB9B8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8C8084FE-9867-3080-9611-C07AD63F1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513F9-EFE9-40C2-A634-E732B1CF7E4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91303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A5B0C08-F3D9-76F1-687E-732DDD8BEA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0E5BBEF1-395F-E4F6-4802-2A2FC88725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D156F6A9-1244-1055-EE4A-04875D6F1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92539-6043-4C66-AA20-33833A4EB68D}" type="datetimeFigureOut">
              <a:rPr lang="he-IL" smtClean="0"/>
              <a:t>י"א/אייר/תשפ"ד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1974C9F1-FB95-9E72-F5FC-C6946C513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6F94528B-0C4C-D04C-DA07-B9E685102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513F9-EFE9-40C2-A634-E732B1CF7E4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34521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230F8F5-FB18-1A76-D495-4D89C9704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AF3A537A-7FA8-8853-F2C3-5CEBF8FDFC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DECF08AF-3E6D-C3B9-A1E7-8941F5D904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9253DFA5-DB3C-6ED8-0A4B-560CDAAED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92539-6043-4C66-AA20-33833A4EB68D}" type="datetimeFigureOut">
              <a:rPr lang="he-IL" smtClean="0"/>
              <a:t>י"א/אייר/תשפ"ד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F5F5C33E-F783-0962-5DAC-A7D11AFD5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522439B5-BD7F-EB96-863A-C92DEF181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513F9-EFE9-40C2-A634-E732B1CF7E4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62640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926E974-807D-6A07-8BB9-6392B437F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BEDF2C40-C44E-8C28-46FA-7AF1285F47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82855DD6-DA41-A729-24BF-F0F50F4B1F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1592A953-480F-0F86-D1CE-A6F916EC3D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1720B45E-AFC1-A722-B9CB-685E7B41AD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6A92BEC3-F592-3E3C-9952-E73D3719A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92539-6043-4C66-AA20-33833A4EB68D}" type="datetimeFigureOut">
              <a:rPr lang="he-IL" smtClean="0"/>
              <a:t>י"א/אייר/תשפ"ד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17A0A04A-01E2-373F-C701-4A2CDA7C7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52971BBA-BCFF-6E1B-FFDE-EC8EFD31E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513F9-EFE9-40C2-A634-E732B1CF7E4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60999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21310DE-50DB-9EC7-7909-4C4B917A66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26B92623-02DE-100F-DABA-EC6AA85DD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92539-6043-4C66-AA20-33833A4EB68D}" type="datetimeFigureOut">
              <a:rPr lang="he-IL" smtClean="0"/>
              <a:t>י"א/אייר/תשפ"ד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8A73F082-F7A0-FD03-0D0C-8CF5764EB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2D2A0D54-A59F-A289-721D-00E6286C9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513F9-EFE9-40C2-A634-E732B1CF7E4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75738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EEE21776-E697-0997-2422-048D24C20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92539-6043-4C66-AA20-33833A4EB68D}" type="datetimeFigureOut">
              <a:rPr lang="he-IL" smtClean="0"/>
              <a:t>י"א/אייר/תשפ"ד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BBFB11A2-83BB-5617-BF31-73A58EE1D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1B5FF26A-3DDE-8255-86B8-4FBCEAEA1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513F9-EFE9-40C2-A634-E732B1CF7E4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32055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E0D9009-256B-325B-63ED-EFD4D2C14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4688E8BE-6B7D-8960-B221-96B0D16CA4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ADAA71B2-4B54-84E0-C5F1-167929D393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C2046D14-338E-C01F-F484-324FECF2C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92539-6043-4C66-AA20-33833A4EB68D}" type="datetimeFigureOut">
              <a:rPr lang="he-IL" smtClean="0"/>
              <a:t>י"א/אייר/תשפ"ד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F3329156-1DAC-1888-61CD-5D91AD0A7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287442D1-E07E-3D04-11AA-A068BA288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513F9-EFE9-40C2-A634-E732B1CF7E4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88688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41E4B30-ED73-4049-B199-0C231E8D6C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11B6262C-CFDB-A43C-F0CF-FE8367C62D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4780ACE4-7BA1-AB67-75DF-60B151C08C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0B45039A-5BC9-4B23-DE20-9F28FCA36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92539-6043-4C66-AA20-33833A4EB68D}" type="datetimeFigureOut">
              <a:rPr lang="he-IL" smtClean="0"/>
              <a:t>י"א/אייר/תשפ"ד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D6B5C9F8-DC37-62F4-FED8-E945CD59C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D2DE60B6-6876-616B-4DC0-0BD389B62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513F9-EFE9-40C2-A634-E732B1CF7E4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22359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D68D90AB-31D3-E4F7-CBD7-5D3F061CC1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E12426A0-1DB4-0821-66A5-BFE44F0DF0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F83FBF2A-BBD7-4DA2-976A-5F6FAEA2EF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A292539-6043-4C66-AA20-33833A4EB68D}" type="datetimeFigureOut">
              <a:rPr lang="he-IL" smtClean="0"/>
              <a:t>י"א/אייר/תשפ"ד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BF3E0438-7834-3B6F-F0A6-2E9921BBA8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E35D8096-1194-9339-AFBB-1651E409BC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0F513F9-EFE9-40C2-A634-E732B1CF7E4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85487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טבלה 3">
            <a:extLst>
              <a:ext uri="{FF2B5EF4-FFF2-40B4-BE49-F238E27FC236}">
                <a16:creationId xmlns:a16="http://schemas.microsoft.com/office/drawing/2014/main" id="{566C14C2-C142-6913-E34E-72010E076D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1051732"/>
              </p:ext>
            </p:extLst>
          </p:nvPr>
        </p:nvGraphicFramePr>
        <p:xfrm>
          <a:off x="453958" y="369652"/>
          <a:ext cx="11284084" cy="6118696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612012">
                  <a:extLst>
                    <a:ext uri="{9D8B030D-6E8A-4147-A177-3AD203B41FA5}">
                      <a16:colId xmlns:a16="http://schemas.microsoft.com/office/drawing/2014/main" val="1578437001"/>
                    </a:ext>
                  </a:extLst>
                </a:gridCol>
                <a:gridCol w="1612012">
                  <a:extLst>
                    <a:ext uri="{9D8B030D-6E8A-4147-A177-3AD203B41FA5}">
                      <a16:colId xmlns:a16="http://schemas.microsoft.com/office/drawing/2014/main" val="1460072753"/>
                    </a:ext>
                  </a:extLst>
                </a:gridCol>
                <a:gridCol w="1612012">
                  <a:extLst>
                    <a:ext uri="{9D8B030D-6E8A-4147-A177-3AD203B41FA5}">
                      <a16:colId xmlns:a16="http://schemas.microsoft.com/office/drawing/2014/main" val="2239072857"/>
                    </a:ext>
                  </a:extLst>
                </a:gridCol>
                <a:gridCol w="1612012">
                  <a:extLst>
                    <a:ext uri="{9D8B030D-6E8A-4147-A177-3AD203B41FA5}">
                      <a16:colId xmlns:a16="http://schemas.microsoft.com/office/drawing/2014/main" val="4076923204"/>
                    </a:ext>
                  </a:extLst>
                </a:gridCol>
                <a:gridCol w="1612012">
                  <a:extLst>
                    <a:ext uri="{9D8B030D-6E8A-4147-A177-3AD203B41FA5}">
                      <a16:colId xmlns:a16="http://schemas.microsoft.com/office/drawing/2014/main" val="529824330"/>
                    </a:ext>
                  </a:extLst>
                </a:gridCol>
                <a:gridCol w="1612012">
                  <a:extLst>
                    <a:ext uri="{9D8B030D-6E8A-4147-A177-3AD203B41FA5}">
                      <a16:colId xmlns:a16="http://schemas.microsoft.com/office/drawing/2014/main" val="3634608677"/>
                    </a:ext>
                  </a:extLst>
                </a:gridCol>
                <a:gridCol w="1612012">
                  <a:extLst>
                    <a:ext uri="{9D8B030D-6E8A-4147-A177-3AD203B41FA5}">
                      <a16:colId xmlns:a16="http://schemas.microsoft.com/office/drawing/2014/main" val="3735102735"/>
                    </a:ext>
                  </a:extLst>
                </a:gridCol>
              </a:tblGrid>
              <a:tr h="590128"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פחד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צער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תקווה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אכזבה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כאב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נחמה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חרטה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62439323"/>
                  </a:ext>
                </a:extLst>
              </a:tr>
              <a:tr h="590128"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בלבול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זעם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מבוכה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סבל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דכדוך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סיפוק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מירמור</a:t>
                      </a:r>
                      <a:endParaRPr lang="he-IL" sz="2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52856647"/>
                  </a:ext>
                </a:extLst>
              </a:tr>
              <a:tr h="1087078"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בדידות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גאווה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קנאה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עצבנות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הערכה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אשמה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חוסר אמון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1638770"/>
                  </a:ext>
                </a:extLst>
              </a:tr>
              <a:tr h="1087078"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אומללות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חוסר אונים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ייאוש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רחמים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פליאה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טינה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שמחה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38155004"/>
                  </a:ext>
                </a:extLst>
              </a:tr>
              <a:tr h="590128"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ציפייה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מתח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אושר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לחץ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קוצר רוח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אומץ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גועל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27602962"/>
                  </a:ext>
                </a:extLst>
              </a:tr>
              <a:tr h="1087078"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אמון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תסכול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דאגה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שעשוע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תשישות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הכרת תודה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נחישות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11946531"/>
                  </a:ext>
                </a:extLst>
              </a:tr>
              <a:tr h="1087078"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קרבה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הנאה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חוסר ביטחון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אדישות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דחייה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סקרנות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אופטימיות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328232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99822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1"/>
</p:tagLst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54</Words>
  <Application>Microsoft Office PowerPoint</Application>
  <PresentationFormat>מסך רחב</PresentationFormat>
  <Paragraphs>49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6" baseType="lpstr">
      <vt:lpstr>Aptos Display</vt:lpstr>
      <vt:lpstr>Aptos</vt:lpstr>
      <vt:lpstr>Calibri</vt:lpstr>
      <vt:lpstr>Arial</vt:lpstr>
      <vt:lpstr>ערכת נושא Office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Vered Golan</dc:creator>
  <cp:lastModifiedBy>Vered Golan</cp:lastModifiedBy>
  <cp:revision>3</cp:revision>
  <dcterms:created xsi:type="dcterms:W3CDTF">2024-05-15T08:16:47Z</dcterms:created>
  <dcterms:modified xsi:type="dcterms:W3CDTF">2024-05-19T15:20:32Z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09BBCABF-BF52-4D59-9EDF-0EA52F77C8F7</vt:lpwstr>
  </property>
  <property fmtid="{D5CDD505-2E9C-101B-9397-08002B2CF9AE}" pid="3" name="ArticulatePath">
    <vt:lpwstr>עזר מפגש 1</vt:lpwstr>
  </property>
</Properties>
</file>