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660" r:id="rId1"/>
  </p:sldMasterIdLst>
  <p:sldIdLst>
    <p:sldId id="256" r:id="rId2"/>
    <p:sldId id="257" r:id="rId3"/>
    <p:sldId id="258" r:id="rId4"/>
    <p:sldId id="259" r:id="rId5"/>
  </p:sldIdLst>
  <p:sldSz cx="7169150" cy="5376863" type="B5ISO"/>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C8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100" d="100"/>
          <a:sy n="100" d="100"/>
        </p:scale>
        <p:origin x="15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37686" y="879964"/>
            <a:ext cx="6093778" cy="1871945"/>
          </a:xfrm>
        </p:spPr>
        <p:txBody>
          <a:bodyPr anchor="b"/>
          <a:lstStyle>
            <a:lvl1pPr algn="ctr">
              <a:defRPr sz="4704"/>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96144" y="2824098"/>
            <a:ext cx="5376863" cy="1298164"/>
          </a:xfrm>
        </p:spPr>
        <p:txBody>
          <a:bodyPr/>
          <a:lstStyle>
            <a:lvl1pPr marL="0" indent="0" algn="ctr">
              <a:buNone/>
              <a:defRPr sz="1882"/>
            </a:lvl1pPr>
            <a:lvl2pPr marL="358445" indent="0" algn="ctr">
              <a:buNone/>
              <a:defRPr sz="1568"/>
            </a:lvl2pPr>
            <a:lvl3pPr marL="716890" indent="0" algn="ctr">
              <a:buNone/>
              <a:defRPr sz="1411"/>
            </a:lvl3pPr>
            <a:lvl4pPr marL="1075334" indent="0" algn="ctr">
              <a:buNone/>
              <a:defRPr sz="1254"/>
            </a:lvl4pPr>
            <a:lvl5pPr marL="1433779" indent="0" algn="ctr">
              <a:buNone/>
              <a:defRPr sz="1254"/>
            </a:lvl5pPr>
            <a:lvl6pPr marL="1792224" indent="0" algn="ctr">
              <a:buNone/>
              <a:defRPr sz="1254"/>
            </a:lvl6pPr>
            <a:lvl7pPr marL="2150669" indent="0" algn="ctr">
              <a:buNone/>
              <a:defRPr sz="1254"/>
            </a:lvl7pPr>
            <a:lvl8pPr marL="2509114" indent="0" algn="ctr">
              <a:buNone/>
              <a:defRPr sz="1254"/>
            </a:lvl8pPr>
            <a:lvl9pPr marL="2867558" indent="0" algn="ctr">
              <a:buNone/>
              <a:defRPr sz="1254"/>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396461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397940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0423" y="286268"/>
            <a:ext cx="1545848" cy="4556643"/>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92879" y="286268"/>
            <a:ext cx="4547930" cy="4556643"/>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41613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1912690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89145" y="1340484"/>
            <a:ext cx="6183392" cy="2236625"/>
          </a:xfrm>
        </p:spPr>
        <p:txBody>
          <a:bodyPr anchor="b"/>
          <a:lstStyle>
            <a:lvl1pPr>
              <a:defRPr sz="4704"/>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89145" y="3598268"/>
            <a:ext cx="6183392" cy="1176188"/>
          </a:xfrm>
        </p:spPr>
        <p:txBody>
          <a:bodyPr/>
          <a:lstStyle>
            <a:lvl1pPr marL="0" indent="0">
              <a:buNone/>
              <a:defRPr sz="1882">
                <a:solidFill>
                  <a:schemeClr val="tx1">
                    <a:tint val="82000"/>
                  </a:schemeClr>
                </a:solidFill>
              </a:defRPr>
            </a:lvl1pPr>
            <a:lvl2pPr marL="358445" indent="0">
              <a:buNone/>
              <a:defRPr sz="1568">
                <a:solidFill>
                  <a:schemeClr val="tx1">
                    <a:tint val="82000"/>
                  </a:schemeClr>
                </a:solidFill>
              </a:defRPr>
            </a:lvl2pPr>
            <a:lvl3pPr marL="716890" indent="0">
              <a:buNone/>
              <a:defRPr sz="1411">
                <a:solidFill>
                  <a:schemeClr val="tx1">
                    <a:tint val="82000"/>
                  </a:schemeClr>
                </a:solidFill>
              </a:defRPr>
            </a:lvl3pPr>
            <a:lvl4pPr marL="1075334" indent="0">
              <a:buNone/>
              <a:defRPr sz="1254">
                <a:solidFill>
                  <a:schemeClr val="tx1">
                    <a:tint val="82000"/>
                  </a:schemeClr>
                </a:solidFill>
              </a:defRPr>
            </a:lvl4pPr>
            <a:lvl5pPr marL="1433779" indent="0">
              <a:buNone/>
              <a:defRPr sz="1254">
                <a:solidFill>
                  <a:schemeClr val="tx1">
                    <a:tint val="82000"/>
                  </a:schemeClr>
                </a:solidFill>
              </a:defRPr>
            </a:lvl5pPr>
            <a:lvl6pPr marL="1792224" indent="0">
              <a:buNone/>
              <a:defRPr sz="1254">
                <a:solidFill>
                  <a:schemeClr val="tx1">
                    <a:tint val="82000"/>
                  </a:schemeClr>
                </a:solidFill>
              </a:defRPr>
            </a:lvl6pPr>
            <a:lvl7pPr marL="2150669" indent="0">
              <a:buNone/>
              <a:defRPr sz="1254">
                <a:solidFill>
                  <a:schemeClr val="tx1">
                    <a:tint val="82000"/>
                  </a:schemeClr>
                </a:solidFill>
              </a:defRPr>
            </a:lvl7pPr>
            <a:lvl8pPr marL="2509114" indent="0">
              <a:buNone/>
              <a:defRPr sz="1254">
                <a:solidFill>
                  <a:schemeClr val="tx1">
                    <a:tint val="82000"/>
                  </a:schemeClr>
                </a:solidFill>
              </a:defRPr>
            </a:lvl8pPr>
            <a:lvl9pPr marL="2867558" indent="0">
              <a:buNone/>
              <a:defRPr sz="1254">
                <a:solidFill>
                  <a:schemeClr val="tx1">
                    <a:tint val="82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2180047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492879" y="1431341"/>
            <a:ext cx="3046889" cy="341157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629382" y="1431341"/>
            <a:ext cx="3046889" cy="341157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61451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93813" y="286269"/>
            <a:ext cx="6183392" cy="1039278"/>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93814" y="1318079"/>
            <a:ext cx="3032886" cy="645970"/>
          </a:xfrm>
        </p:spPr>
        <p:txBody>
          <a:bodyPr anchor="b"/>
          <a:lstStyle>
            <a:lvl1pPr marL="0" indent="0">
              <a:buNone/>
              <a:defRPr sz="1882" b="1"/>
            </a:lvl1pPr>
            <a:lvl2pPr marL="358445" indent="0">
              <a:buNone/>
              <a:defRPr sz="1568" b="1"/>
            </a:lvl2pPr>
            <a:lvl3pPr marL="716890" indent="0">
              <a:buNone/>
              <a:defRPr sz="1411" b="1"/>
            </a:lvl3pPr>
            <a:lvl4pPr marL="1075334" indent="0">
              <a:buNone/>
              <a:defRPr sz="1254" b="1"/>
            </a:lvl4pPr>
            <a:lvl5pPr marL="1433779" indent="0">
              <a:buNone/>
              <a:defRPr sz="1254" b="1"/>
            </a:lvl5pPr>
            <a:lvl6pPr marL="1792224" indent="0">
              <a:buNone/>
              <a:defRPr sz="1254" b="1"/>
            </a:lvl6pPr>
            <a:lvl7pPr marL="2150669" indent="0">
              <a:buNone/>
              <a:defRPr sz="1254" b="1"/>
            </a:lvl7pPr>
            <a:lvl8pPr marL="2509114" indent="0">
              <a:buNone/>
              <a:defRPr sz="1254" b="1"/>
            </a:lvl8pPr>
            <a:lvl9pPr marL="2867558" indent="0">
              <a:buNone/>
              <a:defRPr sz="1254"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93814" y="1964048"/>
            <a:ext cx="3032886" cy="288882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629382" y="1318079"/>
            <a:ext cx="3047823" cy="645970"/>
          </a:xfrm>
        </p:spPr>
        <p:txBody>
          <a:bodyPr anchor="b"/>
          <a:lstStyle>
            <a:lvl1pPr marL="0" indent="0">
              <a:buNone/>
              <a:defRPr sz="1882" b="1"/>
            </a:lvl1pPr>
            <a:lvl2pPr marL="358445" indent="0">
              <a:buNone/>
              <a:defRPr sz="1568" b="1"/>
            </a:lvl2pPr>
            <a:lvl3pPr marL="716890" indent="0">
              <a:buNone/>
              <a:defRPr sz="1411" b="1"/>
            </a:lvl3pPr>
            <a:lvl4pPr marL="1075334" indent="0">
              <a:buNone/>
              <a:defRPr sz="1254" b="1"/>
            </a:lvl4pPr>
            <a:lvl5pPr marL="1433779" indent="0">
              <a:buNone/>
              <a:defRPr sz="1254" b="1"/>
            </a:lvl5pPr>
            <a:lvl6pPr marL="1792224" indent="0">
              <a:buNone/>
              <a:defRPr sz="1254" b="1"/>
            </a:lvl6pPr>
            <a:lvl7pPr marL="2150669" indent="0">
              <a:buNone/>
              <a:defRPr sz="1254" b="1"/>
            </a:lvl7pPr>
            <a:lvl8pPr marL="2509114" indent="0">
              <a:buNone/>
              <a:defRPr sz="1254" b="1"/>
            </a:lvl8pPr>
            <a:lvl9pPr marL="2867558" indent="0">
              <a:buNone/>
              <a:defRPr sz="1254"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3629382" y="1964048"/>
            <a:ext cx="3047823" cy="288882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277117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97556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97753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93813" y="358458"/>
            <a:ext cx="2312237" cy="1254601"/>
          </a:xfrm>
        </p:spPr>
        <p:txBody>
          <a:bodyPr anchor="b"/>
          <a:lstStyle>
            <a:lvl1pPr>
              <a:defRPr sz="2509"/>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3047823" y="774170"/>
            <a:ext cx="3629382" cy="3821058"/>
          </a:xfrm>
        </p:spPr>
        <p:txBody>
          <a:bodyPr/>
          <a:lstStyle>
            <a:lvl1pPr>
              <a:defRPr sz="2509"/>
            </a:lvl1pPr>
            <a:lvl2pPr>
              <a:defRPr sz="2195"/>
            </a:lvl2pPr>
            <a:lvl3pPr>
              <a:defRPr sz="1882"/>
            </a:lvl3pPr>
            <a:lvl4pPr>
              <a:defRPr sz="1568"/>
            </a:lvl4pPr>
            <a:lvl5pPr>
              <a:defRPr sz="1568"/>
            </a:lvl5pPr>
            <a:lvl6pPr>
              <a:defRPr sz="1568"/>
            </a:lvl6pPr>
            <a:lvl7pPr>
              <a:defRPr sz="1568"/>
            </a:lvl7pPr>
            <a:lvl8pPr>
              <a:defRPr sz="1568"/>
            </a:lvl8pPr>
            <a:lvl9pPr>
              <a:defRPr sz="1568"/>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93813" y="1613059"/>
            <a:ext cx="2312237" cy="2988391"/>
          </a:xfrm>
        </p:spPr>
        <p:txBody>
          <a:bodyPr/>
          <a:lstStyle>
            <a:lvl1pPr marL="0" indent="0">
              <a:buNone/>
              <a:defRPr sz="1254"/>
            </a:lvl1pPr>
            <a:lvl2pPr marL="358445" indent="0">
              <a:buNone/>
              <a:defRPr sz="1098"/>
            </a:lvl2pPr>
            <a:lvl3pPr marL="716890" indent="0">
              <a:buNone/>
              <a:defRPr sz="941"/>
            </a:lvl3pPr>
            <a:lvl4pPr marL="1075334" indent="0">
              <a:buNone/>
              <a:defRPr sz="784"/>
            </a:lvl4pPr>
            <a:lvl5pPr marL="1433779" indent="0">
              <a:buNone/>
              <a:defRPr sz="784"/>
            </a:lvl5pPr>
            <a:lvl6pPr marL="1792224" indent="0">
              <a:buNone/>
              <a:defRPr sz="784"/>
            </a:lvl6pPr>
            <a:lvl7pPr marL="2150669" indent="0">
              <a:buNone/>
              <a:defRPr sz="784"/>
            </a:lvl7pPr>
            <a:lvl8pPr marL="2509114" indent="0">
              <a:buNone/>
              <a:defRPr sz="784"/>
            </a:lvl8pPr>
            <a:lvl9pPr marL="2867558" indent="0">
              <a:buNone/>
              <a:defRPr sz="784"/>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33288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93813" y="358458"/>
            <a:ext cx="2312237" cy="1254601"/>
          </a:xfrm>
        </p:spPr>
        <p:txBody>
          <a:bodyPr anchor="b"/>
          <a:lstStyle>
            <a:lvl1pPr>
              <a:defRPr sz="2509"/>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3047823" y="774170"/>
            <a:ext cx="3629382" cy="3821058"/>
          </a:xfrm>
        </p:spPr>
        <p:txBody>
          <a:bodyPr anchor="t"/>
          <a:lstStyle>
            <a:lvl1pPr marL="0" indent="0">
              <a:buNone/>
              <a:defRPr sz="2509"/>
            </a:lvl1pPr>
            <a:lvl2pPr marL="358445" indent="0">
              <a:buNone/>
              <a:defRPr sz="2195"/>
            </a:lvl2pPr>
            <a:lvl3pPr marL="716890" indent="0">
              <a:buNone/>
              <a:defRPr sz="1882"/>
            </a:lvl3pPr>
            <a:lvl4pPr marL="1075334" indent="0">
              <a:buNone/>
              <a:defRPr sz="1568"/>
            </a:lvl4pPr>
            <a:lvl5pPr marL="1433779" indent="0">
              <a:buNone/>
              <a:defRPr sz="1568"/>
            </a:lvl5pPr>
            <a:lvl6pPr marL="1792224" indent="0">
              <a:buNone/>
              <a:defRPr sz="1568"/>
            </a:lvl6pPr>
            <a:lvl7pPr marL="2150669" indent="0">
              <a:buNone/>
              <a:defRPr sz="1568"/>
            </a:lvl7pPr>
            <a:lvl8pPr marL="2509114" indent="0">
              <a:buNone/>
              <a:defRPr sz="1568"/>
            </a:lvl8pPr>
            <a:lvl9pPr marL="2867558" indent="0">
              <a:buNone/>
              <a:defRPr sz="1568"/>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93813" y="1613059"/>
            <a:ext cx="2312237" cy="2988391"/>
          </a:xfrm>
        </p:spPr>
        <p:txBody>
          <a:bodyPr/>
          <a:lstStyle>
            <a:lvl1pPr marL="0" indent="0">
              <a:buNone/>
              <a:defRPr sz="1254"/>
            </a:lvl1pPr>
            <a:lvl2pPr marL="358445" indent="0">
              <a:buNone/>
              <a:defRPr sz="1098"/>
            </a:lvl2pPr>
            <a:lvl3pPr marL="716890" indent="0">
              <a:buNone/>
              <a:defRPr sz="941"/>
            </a:lvl3pPr>
            <a:lvl4pPr marL="1075334" indent="0">
              <a:buNone/>
              <a:defRPr sz="784"/>
            </a:lvl4pPr>
            <a:lvl5pPr marL="1433779" indent="0">
              <a:buNone/>
              <a:defRPr sz="784"/>
            </a:lvl5pPr>
            <a:lvl6pPr marL="1792224" indent="0">
              <a:buNone/>
              <a:defRPr sz="784"/>
            </a:lvl6pPr>
            <a:lvl7pPr marL="2150669" indent="0">
              <a:buNone/>
              <a:defRPr sz="784"/>
            </a:lvl7pPr>
            <a:lvl8pPr marL="2509114" indent="0">
              <a:buNone/>
              <a:defRPr sz="784"/>
            </a:lvl8pPr>
            <a:lvl9pPr marL="2867558" indent="0">
              <a:buNone/>
              <a:defRPr sz="784"/>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7B1A32D-6F64-4E01-9B4B-1912434F1E8A}" type="datetimeFigureOut">
              <a:rPr lang="he-IL" smtClean="0"/>
              <a:t>י"א/אייר/תשפ"ד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1CC328B-D79A-4343-ABCA-B0D74DDDB0C6}" type="slidenum">
              <a:rPr lang="he-IL" smtClean="0"/>
              <a:t>‹#›</a:t>
            </a:fld>
            <a:endParaRPr lang="he-IL"/>
          </a:p>
        </p:txBody>
      </p:sp>
    </p:spTree>
    <p:extLst>
      <p:ext uri="{BB962C8B-B14F-4D97-AF65-F5344CB8AC3E}">
        <p14:creationId xmlns:p14="http://schemas.microsoft.com/office/powerpoint/2010/main" val="786425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879" y="286269"/>
            <a:ext cx="6183392" cy="1039278"/>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92879" y="1431341"/>
            <a:ext cx="6183392" cy="341157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92879" y="4983557"/>
            <a:ext cx="1613059" cy="286268"/>
          </a:xfrm>
          <a:prstGeom prst="rect">
            <a:avLst/>
          </a:prstGeom>
        </p:spPr>
        <p:txBody>
          <a:bodyPr vert="horz" lIns="91440" tIns="45720" rIns="91440" bIns="45720" rtlCol="0" anchor="ctr"/>
          <a:lstStyle>
            <a:lvl1pPr algn="l">
              <a:defRPr sz="941">
                <a:solidFill>
                  <a:schemeClr val="tx1">
                    <a:tint val="82000"/>
                  </a:schemeClr>
                </a:solidFill>
              </a:defRPr>
            </a:lvl1pPr>
          </a:lstStyle>
          <a:p>
            <a:fld id="{B7B1A32D-6F64-4E01-9B4B-1912434F1E8A}" type="datetimeFigureOut">
              <a:rPr lang="he-IL" smtClean="0"/>
              <a:t>י"א/אייר/תשפ"ד</a:t>
            </a:fld>
            <a:endParaRPr lang="he-IL"/>
          </a:p>
        </p:txBody>
      </p:sp>
      <p:sp>
        <p:nvSpPr>
          <p:cNvPr id="5" name="Footer Placeholder 4"/>
          <p:cNvSpPr>
            <a:spLocks noGrp="1"/>
          </p:cNvSpPr>
          <p:nvPr>
            <p:ph type="ftr" sz="quarter" idx="3"/>
          </p:nvPr>
        </p:nvSpPr>
        <p:spPr>
          <a:xfrm>
            <a:off x="2374781" y="4983557"/>
            <a:ext cx="2419588" cy="286268"/>
          </a:xfrm>
          <a:prstGeom prst="rect">
            <a:avLst/>
          </a:prstGeom>
        </p:spPr>
        <p:txBody>
          <a:bodyPr vert="horz" lIns="91440" tIns="45720" rIns="91440" bIns="45720" rtlCol="0" anchor="ctr"/>
          <a:lstStyle>
            <a:lvl1pPr algn="ctr">
              <a:defRPr sz="941">
                <a:solidFill>
                  <a:schemeClr val="tx1">
                    <a:tint val="82000"/>
                  </a:schemeClr>
                </a:solidFill>
              </a:defRPr>
            </a:lvl1pPr>
          </a:lstStyle>
          <a:p>
            <a:endParaRPr lang="he-IL"/>
          </a:p>
        </p:txBody>
      </p:sp>
      <p:sp>
        <p:nvSpPr>
          <p:cNvPr id="6" name="Slide Number Placeholder 5"/>
          <p:cNvSpPr>
            <a:spLocks noGrp="1"/>
          </p:cNvSpPr>
          <p:nvPr>
            <p:ph type="sldNum" sz="quarter" idx="4"/>
          </p:nvPr>
        </p:nvSpPr>
        <p:spPr>
          <a:xfrm>
            <a:off x="5063212" y="4983557"/>
            <a:ext cx="1613059" cy="286268"/>
          </a:xfrm>
          <a:prstGeom prst="rect">
            <a:avLst/>
          </a:prstGeom>
        </p:spPr>
        <p:txBody>
          <a:bodyPr vert="horz" lIns="91440" tIns="45720" rIns="91440" bIns="45720" rtlCol="0" anchor="ctr"/>
          <a:lstStyle>
            <a:lvl1pPr algn="r">
              <a:defRPr sz="941">
                <a:solidFill>
                  <a:schemeClr val="tx1">
                    <a:tint val="82000"/>
                  </a:schemeClr>
                </a:solidFill>
              </a:defRPr>
            </a:lvl1pPr>
          </a:lstStyle>
          <a:p>
            <a:fld id="{11CC328B-D79A-4343-ABCA-B0D74DDDB0C6}" type="slidenum">
              <a:rPr lang="he-IL" smtClean="0"/>
              <a:t>‹#›</a:t>
            </a:fld>
            <a:endParaRPr lang="he-IL"/>
          </a:p>
        </p:txBody>
      </p:sp>
    </p:spTree>
    <p:extLst>
      <p:ext uri="{BB962C8B-B14F-4D97-AF65-F5344CB8AC3E}">
        <p14:creationId xmlns:p14="http://schemas.microsoft.com/office/powerpoint/2010/main" val="3783603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16890" rtl="1" eaLnBrk="1" latinLnBrk="0" hangingPunct="1">
        <a:lnSpc>
          <a:spcPct val="90000"/>
        </a:lnSpc>
        <a:spcBef>
          <a:spcPct val="0"/>
        </a:spcBef>
        <a:buNone/>
        <a:defRPr sz="3450" kern="1200">
          <a:solidFill>
            <a:schemeClr val="tx1"/>
          </a:solidFill>
          <a:latin typeface="+mj-lt"/>
          <a:ea typeface="+mj-ea"/>
          <a:cs typeface="+mj-cs"/>
        </a:defRPr>
      </a:lvl1pPr>
    </p:titleStyle>
    <p:bodyStyle>
      <a:lvl1pPr marL="179222" indent="-179222" algn="r" defTabSz="716890" rtl="1" eaLnBrk="1" latinLnBrk="0" hangingPunct="1">
        <a:lnSpc>
          <a:spcPct val="90000"/>
        </a:lnSpc>
        <a:spcBef>
          <a:spcPts val="784"/>
        </a:spcBef>
        <a:buFont typeface="Arial" panose="020B0604020202020204" pitchFamily="34" charset="0"/>
        <a:buChar char="•"/>
        <a:defRPr sz="2195" kern="1200">
          <a:solidFill>
            <a:schemeClr val="tx1"/>
          </a:solidFill>
          <a:latin typeface="+mn-lt"/>
          <a:ea typeface="+mn-ea"/>
          <a:cs typeface="+mn-cs"/>
        </a:defRPr>
      </a:lvl1pPr>
      <a:lvl2pPr marL="537667" indent="-179222" algn="r" defTabSz="716890" rtl="1" eaLnBrk="1" latinLnBrk="0" hangingPunct="1">
        <a:lnSpc>
          <a:spcPct val="90000"/>
        </a:lnSpc>
        <a:spcBef>
          <a:spcPts val="392"/>
        </a:spcBef>
        <a:buFont typeface="Arial" panose="020B0604020202020204" pitchFamily="34" charset="0"/>
        <a:buChar char="•"/>
        <a:defRPr sz="1882" kern="1200">
          <a:solidFill>
            <a:schemeClr val="tx1"/>
          </a:solidFill>
          <a:latin typeface="+mn-lt"/>
          <a:ea typeface="+mn-ea"/>
          <a:cs typeface="+mn-cs"/>
        </a:defRPr>
      </a:lvl2pPr>
      <a:lvl3pPr marL="896112" indent="-179222" algn="r" defTabSz="716890" rtl="1" eaLnBrk="1" latinLnBrk="0" hangingPunct="1">
        <a:lnSpc>
          <a:spcPct val="90000"/>
        </a:lnSpc>
        <a:spcBef>
          <a:spcPts val="392"/>
        </a:spcBef>
        <a:buFont typeface="Arial" panose="020B0604020202020204" pitchFamily="34" charset="0"/>
        <a:buChar char="•"/>
        <a:defRPr sz="1568" kern="1200">
          <a:solidFill>
            <a:schemeClr val="tx1"/>
          </a:solidFill>
          <a:latin typeface="+mn-lt"/>
          <a:ea typeface="+mn-ea"/>
          <a:cs typeface="+mn-cs"/>
        </a:defRPr>
      </a:lvl3pPr>
      <a:lvl4pPr marL="1254557"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4pPr>
      <a:lvl5pPr marL="1613002"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5pPr>
      <a:lvl6pPr marL="1971446"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6pPr>
      <a:lvl7pPr marL="2329891"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7pPr>
      <a:lvl8pPr marL="2688336"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8pPr>
      <a:lvl9pPr marL="3046781" indent="-179222" algn="r" defTabSz="716890" rtl="1" eaLnBrk="1" latinLnBrk="0" hangingPunct="1">
        <a:lnSpc>
          <a:spcPct val="90000"/>
        </a:lnSpc>
        <a:spcBef>
          <a:spcPts val="392"/>
        </a:spcBef>
        <a:buFont typeface="Arial" panose="020B0604020202020204" pitchFamily="34" charset="0"/>
        <a:buChar char="•"/>
        <a:defRPr sz="1411" kern="1200">
          <a:solidFill>
            <a:schemeClr val="tx1"/>
          </a:solidFill>
          <a:latin typeface="+mn-lt"/>
          <a:ea typeface="+mn-ea"/>
          <a:cs typeface="+mn-cs"/>
        </a:defRPr>
      </a:lvl9pPr>
    </p:bodyStyle>
    <p:otherStyle>
      <a:defPPr>
        <a:defRPr lang="en-US"/>
      </a:defPPr>
      <a:lvl1pPr marL="0" algn="r" defTabSz="716890" rtl="1" eaLnBrk="1" latinLnBrk="0" hangingPunct="1">
        <a:defRPr sz="1411" kern="1200">
          <a:solidFill>
            <a:schemeClr val="tx1"/>
          </a:solidFill>
          <a:latin typeface="+mn-lt"/>
          <a:ea typeface="+mn-ea"/>
          <a:cs typeface="+mn-cs"/>
        </a:defRPr>
      </a:lvl1pPr>
      <a:lvl2pPr marL="358445" algn="r" defTabSz="716890" rtl="1" eaLnBrk="1" latinLnBrk="0" hangingPunct="1">
        <a:defRPr sz="1411" kern="1200">
          <a:solidFill>
            <a:schemeClr val="tx1"/>
          </a:solidFill>
          <a:latin typeface="+mn-lt"/>
          <a:ea typeface="+mn-ea"/>
          <a:cs typeface="+mn-cs"/>
        </a:defRPr>
      </a:lvl2pPr>
      <a:lvl3pPr marL="716890" algn="r" defTabSz="716890" rtl="1" eaLnBrk="1" latinLnBrk="0" hangingPunct="1">
        <a:defRPr sz="1411" kern="1200">
          <a:solidFill>
            <a:schemeClr val="tx1"/>
          </a:solidFill>
          <a:latin typeface="+mn-lt"/>
          <a:ea typeface="+mn-ea"/>
          <a:cs typeface="+mn-cs"/>
        </a:defRPr>
      </a:lvl3pPr>
      <a:lvl4pPr marL="1075334" algn="r" defTabSz="716890" rtl="1" eaLnBrk="1" latinLnBrk="0" hangingPunct="1">
        <a:defRPr sz="1411" kern="1200">
          <a:solidFill>
            <a:schemeClr val="tx1"/>
          </a:solidFill>
          <a:latin typeface="+mn-lt"/>
          <a:ea typeface="+mn-ea"/>
          <a:cs typeface="+mn-cs"/>
        </a:defRPr>
      </a:lvl4pPr>
      <a:lvl5pPr marL="1433779" algn="r" defTabSz="716890" rtl="1" eaLnBrk="1" latinLnBrk="0" hangingPunct="1">
        <a:defRPr sz="1411" kern="1200">
          <a:solidFill>
            <a:schemeClr val="tx1"/>
          </a:solidFill>
          <a:latin typeface="+mn-lt"/>
          <a:ea typeface="+mn-ea"/>
          <a:cs typeface="+mn-cs"/>
        </a:defRPr>
      </a:lvl5pPr>
      <a:lvl6pPr marL="1792224" algn="r" defTabSz="716890" rtl="1" eaLnBrk="1" latinLnBrk="0" hangingPunct="1">
        <a:defRPr sz="1411" kern="1200">
          <a:solidFill>
            <a:schemeClr val="tx1"/>
          </a:solidFill>
          <a:latin typeface="+mn-lt"/>
          <a:ea typeface="+mn-ea"/>
          <a:cs typeface="+mn-cs"/>
        </a:defRPr>
      </a:lvl6pPr>
      <a:lvl7pPr marL="2150669" algn="r" defTabSz="716890" rtl="1" eaLnBrk="1" latinLnBrk="0" hangingPunct="1">
        <a:defRPr sz="1411" kern="1200">
          <a:solidFill>
            <a:schemeClr val="tx1"/>
          </a:solidFill>
          <a:latin typeface="+mn-lt"/>
          <a:ea typeface="+mn-ea"/>
          <a:cs typeface="+mn-cs"/>
        </a:defRPr>
      </a:lvl7pPr>
      <a:lvl8pPr marL="2509114" algn="r" defTabSz="716890" rtl="1" eaLnBrk="1" latinLnBrk="0" hangingPunct="1">
        <a:defRPr sz="1411" kern="1200">
          <a:solidFill>
            <a:schemeClr val="tx1"/>
          </a:solidFill>
          <a:latin typeface="+mn-lt"/>
          <a:ea typeface="+mn-ea"/>
          <a:cs typeface="+mn-cs"/>
        </a:defRPr>
      </a:lvl8pPr>
      <a:lvl9pPr marL="2867558" algn="r" defTabSz="716890" rtl="1" eaLnBrk="1" latinLnBrk="0" hangingPunct="1">
        <a:defRPr sz="141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C8423E2B-89D8-5871-AA7E-F2D136F196A9}"/>
              </a:ext>
            </a:extLst>
          </p:cNvPr>
          <p:cNvSpPr txBox="1"/>
          <p:nvPr/>
        </p:nvSpPr>
        <p:spPr>
          <a:xfrm>
            <a:off x="533400" y="838200"/>
            <a:ext cx="6111240" cy="2031325"/>
          </a:xfrm>
          <a:prstGeom prst="rect">
            <a:avLst/>
          </a:prstGeom>
          <a:noFill/>
        </p:spPr>
        <p:txBody>
          <a:bodyPr wrap="square" rtlCol="1">
            <a:spAutoFit/>
          </a:bodyPr>
          <a:lstStyle/>
          <a:p>
            <a:pPr algn="r" rtl="1"/>
            <a:r>
              <a:rPr lang="he-IL" dirty="0">
                <a:latin typeface="Calibri" panose="020F0502020204030204" pitchFamily="34" charset="0"/>
                <a:cs typeface="Calibri" panose="020F0502020204030204" pitchFamily="34" charset="0"/>
              </a:rPr>
              <a:t>למרות שכבר הערת מספר פעמים לאחותך/ אחיך – היא/ הוא בכל זאת שוב לקחו מהארון שלך את החולצה האהובה עליך ולא החזירו.</a:t>
            </a:r>
          </a:p>
          <a:p>
            <a:pPr algn="r" rtl="1"/>
            <a:endParaRPr lang="he-IL" dirty="0">
              <a:latin typeface="Calibri" panose="020F0502020204030204" pitchFamily="34" charset="0"/>
              <a:cs typeface="Calibri" panose="020F0502020204030204" pitchFamily="34" charset="0"/>
            </a:endParaRPr>
          </a:p>
          <a:p>
            <a:pPr algn="r" rtl="1"/>
            <a:r>
              <a:rPr lang="he-IL" dirty="0">
                <a:latin typeface="Calibri" panose="020F0502020204030204" pitchFamily="34" charset="0"/>
                <a:cs typeface="Calibri" panose="020F0502020204030204" pitchFamily="34" charset="0"/>
              </a:rPr>
              <a:t>חיפשת בארון, בכביסה והיא לא נמצאת שם, אחותך/ אחיך לא עונים להודעות שלך בעניין וגם לא לטלפון. </a:t>
            </a:r>
          </a:p>
          <a:p>
            <a:pPr algn="r" rtl="1"/>
            <a:endParaRPr lang="he-IL" dirty="0">
              <a:latin typeface="Calibri" panose="020F0502020204030204" pitchFamily="34" charset="0"/>
              <a:cs typeface="Calibri" panose="020F0502020204030204" pitchFamily="34" charset="0"/>
            </a:endParaRPr>
          </a:p>
          <a:p>
            <a:pPr algn="r" rtl="1"/>
            <a:r>
              <a:rPr lang="he-IL" dirty="0">
                <a:latin typeface="Calibri" panose="020F0502020204030204" pitchFamily="34" charset="0"/>
                <a:cs typeface="Calibri" panose="020F0502020204030204" pitchFamily="34" charset="0"/>
              </a:rPr>
              <a:t>את/ה ממש כועס/ת. </a:t>
            </a:r>
          </a:p>
        </p:txBody>
      </p:sp>
      <p:sp>
        <p:nvSpPr>
          <p:cNvPr id="5" name="מלבן 4">
            <a:extLst>
              <a:ext uri="{FF2B5EF4-FFF2-40B4-BE49-F238E27FC236}">
                <a16:creationId xmlns:a16="http://schemas.microsoft.com/office/drawing/2014/main" id="{1FA6AE04-EFA4-F75D-617F-BC85A303218A}"/>
              </a:ext>
            </a:extLst>
          </p:cNvPr>
          <p:cNvSpPr/>
          <p:nvPr/>
        </p:nvSpPr>
        <p:spPr>
          <a:xfrm>
            <a:off x="533400" y="3253740"/>
            <a:ext cx="6111240" cy="1485900"/>
          </a:xfrm>
          <a:prstGeom prst="rect">
            <a:avLst/>
          </a:prstGeom>
          <a:solidFill>
            <a:srgbClr val="08C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3200" dirty="0">
                <a:latin typeface="Calibri" panose="020F0502020204030204" pitchFamily="34" charset="0"/>
                <a:cs typeface="Calibri" panose="020F0502020204030204" pitchFamily="34" charset="0"/>
              </a:rPr>
              <a:t>מה יכול להיות ההסבר להתנהגות של אחותך/ אחיך?</a:t>
            </a:r>
          </a:p>
        </p:txBody>
      </p:sp>
    </p:spTree>
    <p:extLst>
      <p:ext uri="{BB962C8B-B14F-4D97-AF65-F5344CB8AC3E}">
        <p14:creationId xmlns:p14="http://schemas.microsoft.com/office/powerpoint/2010/main" val="140392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C8423E2B-89D8-5871-AA7E-F2D136F196A9}"/>
              </a:ext>
            </a:extLst>
          </p:cNvPr>
          <p:cNvSpPr txBox="1"/>
          <p:nvPr/>
        </p:nvSpPr>
        <p:spPr>
          <a:xfrm>
            <a:off x="533400" y="838200"/>
            <a:ext cx="6111240" cy="2031325"/>
          </a:xfrm>
          <a:prstGeom prst="rect">
            <a:avLst/>
          </a:prstGeom>
          <a:noFill/>
        </p:spPr>
        <p:txBody>
          <a:bodyPr wrap="square" rtlCol="1">
            <a:spAutoFit/>
          </a:bodyPr>
          <a:lstStyle/>
          <a:p>
            <a:pPr algn="r" rtl="1"/>
            <a:r>
              <a:rPr lang="he-IL" dirty="0">
                <a:latin typeface="Calibri" panose="020F0502020204030204" pitchFamily="34" charset="0"/>
                <a:cs typeface="Calibri" panose="020F0502020204030204" pitchFamily="34" charset="0"/>
              </a:rPr>
              <a:t>הכנת מצגת להצגת העבודה שכתבת בשיעור ספרות.</a:t>
            </a:r>
          </a:p>
          <a:p>
            <a:pPr algn="r" rtl="1"/>
            <a:r>
              <a:rPr lang="he-IL" dirty="0">
                <a:latin typeface="Calibri" panose="020F0502020204030204" pitchFamily="34" charset="0"/>
                <a:cs typeface="Calibri" panose="020F0502020204030204" pitchFamily="34" charset="0"/>
              </a:rPr>
              <a:t>כמה דקות לאחר שהתחלת להציג אותה בכיתה, המורה עצרה אותך ואמרה ש"אולי לא קראת כמו שצריך את ההוראות לעבודה, אבל המצגת (וכנראה גם העבודה שכתבת) לא עונות על המשימה שהיא נתנה..."</a:t>
            </a:r>
          </a:p>
          <a:p>
            <a:pPr algn="r" rtl="1"/>
            <a:endParaRPr lang="he-IL" dirty="0">
              <a:latin typeface="Calibri" panose="020F0502020204030204" pitchFamily="34" charset="0"/>
              <a:cs typeface="Calibri" panose="020F0502020204030204" pitchFamily="34" charset="0"/>
            </a:endParaRPr>
          </a:p>
          <a:p>
            <a:pPr algn="r" rtl="1"/>
            <a:r>
              <a:rPr lang="he-IL" dirty="0">
                <a:latin typeface="Calibri" panose="020F0502020204030204" pitchFamily="34" charset="0"/>
                <a:cs typeface="Calibri" panose="020F0502020204030204" pitchFamily="34" charset="0"/>
              </a:rPr>
              <a:t>המורה בקשה להפסיק את הפרזנטציה. </a:t>
            </a:r>
          </a:p>
          <a:p>
            <a:pPr algn="r" rtl="1"/>
            <a:r>
              <a:rPr lang="he-IL" dirty="0">
                <a:latin typeface="Calibri" panose="020F0502020204030204" pitchFamily="34" charset="0"/>
                <a:cs typeface="Calibri" panose="020F0502020204030204" pitchFamily="34" charset="0"/>
              </a:rPr>
              <a:t>את/ה פגוע/ה, כועס/ת. סתם השקעת את כל הזמן הזה????</a:t>
            </a:r>
          </a:p>
        </p:txBody>
      </p:sp>
      <p:sp>
        <p:nvSpPr>
          <p:cNvPr id="5" name="מלבן 4">
            <a:extLst>
              <a:ext uri="{FF2B5EF4-FFF2-40B4-BE49-F238E27FC236}">
                <a16:creationId xmlns:a16="http://schemas.microsoft.com/office/drawing/2014/main" id="{1FA6AE04-EFA4-F75D-617F-BC85A303218A}"/>
              </a:ext>
            </a:extLst>
          </p:cNvPr>
          <p:cNvSpPr/>
          <p:nvPr/>
        </p:nvSpPr>
        <p:spPr>
          <a:xfrm>
            <a:off x="533400" y="3253740"/>
            <a:ext cx="6111240" cy="1485900"/>
          </a:xfrm>
          <a:prstGeom prst="rect">
            <a:avLst/>
          </a:prstGeom>
          <a:solidFill>
            <a:srgbClr val="08C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he-IL" sz="3200" dirty="0">
                <a:latin typeface="Calibri" panose="020F0502020204030204" pitchFamily="34" charset="0"/>
                <a:cs typeface="Calibri" panose="020F0502020204030204" pitchFamily="34" charset="0"/>
              </a:rPr>
              <a:t>מה יכול להיות ההסבר להתנהגות של המורה?</a:t>
            </a:r>
          </a:p>
        </p:txBody>
      </p:sp>
    </p:spTree>
    <p:custDataLst>
      <p:tags r:id="rId1"/>
    </p:custDataLst>
    <p:extLst>
      <p:ext uri="{BB962C8B-B14F-4D97-AF65-F5344CB8AC3E}">
        <p14:creationId xmlns:p14="http://schemas.microsoft.com/office/powerpoint/2010/main" val="216381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C8423E2B-89D8-5871-AA7E-F2D136F196A9}"/>
              </a:ext>
            </a:extLst>
          </p:cNvPr>
          <p:cNvSpPr txBox="1"/>
          <p:nvPr/>
        </p:nvSpPr>
        <p:spPr>
          <a:xfrm>
            <a:off x="533400" y="838200"/>
            <a:ext cx="6111240" cy="1477328"/>
          </a:xfrm>
          <a:prstGeom prst="rect">
            <a:avLst/>
          </a:prstGeom>
          <a:noFill/>
        </p:spPr>
        <p:txBody>
          <a:bodyPr wrap="square" rtlCol="1">
            <a:spAutoFit/>
          </a:bodyPr>
          <a:lstStyle/>
          <a:p>
            <a:pPr algn="r" rtl="1"/>
            <a:r>
              <a:rPr lang="he-IL" dirty="0">
                <a:latin typeface="Calibri" panose="020F0502020204030204" pitchFamily="34" charset="0"/>
                <a:cs typeface="Calibri" panose="020F0502020204030204" pitchFamily="34" charset="0"/>
              </a:rPr>
              <a:t>את/ה לומד/ת עם 2 חברים למבחן אחה"צ. </a:t>
            </a:r>
          </a:p>
          <a:p>
            <a:pPr algn="r" rtl="1"/>
            <a:r>
              <a:rPr lang="he-IL" dirty="0">
                <a:latin typeface="Calibri" panose="020F0502020204030204" pitchFamily="34" charset="0"/>
                <a:cs typeface="Calibri" panose="020F0502020204030204" pitchFamily="34" charset="0"/>
              </a:rPr>
              <a:t>למרות שבקשת מהם לעצור ולהסביר לך כמה מהדברים, הם אומרים שזה ממש לא חשוב, ומתקדמים לדברים אחרים. </a:t>
            </a:r>
          </a:p>
          <a:p>
            <a:pPr algn="r" rtl="1"/>
            <a:endParaRPr lang="he-IL" dirty="0">
              <a:latin typeface="Calibri" panose="020F0502020204030204" pitchFamily="34" charset="0"/>
              <a:cs typeface="Calibri" panose="020F0502020204030204" pitchFamily="34" charset="0"/>
            </a:endParaRPr>
          </a:p>
          <a:p>
            <a:pPr algn="r" rtl="1"/>
            <a:r>
              <a:rPr lang="he-IL" dirty="0">
                <a:latin typeface="Calibri" panose="020F0502020204030204" pitchFamily="34" charset="0"/>
                <a:cs typeface="Calibri" panose="020F0502020204030204" pitchFamily="34" charset="0"/>
              </a:rPr>
              <a:t>את/ה מרגיש/ה ממש פגוע/ה וכועס/ת, לא מקשיבים לך בכלל...</a:t>
            </a:r>
          </a:p>
        </p:txBody>
      </p:sp>
      <p:sp>
        <p:nvSpPr>
          <p:cNvPr id="5" name="מלבן 4">
            <a:extLst>
              <a:ext uri="{FF2B5EF4-FFF2-40B4-BE49-F238E27FC236}">
                <a16:creationId xmlns:a16="http://schemas.microsoft.com/office/drawing/2014/main" id="{1FA6AE04-EFA4-F75D-617F-BC85A303218A}"/>
              </a:ext>
            </a:extLst>
          </p:cNvPr>
          <p:cNvSpPr/>
          <p:nvPr/>
        </p:nvSpPr>
        <p:spPr>
          <a:xfrm>
            <a:off x="533400" y="3253740"/>
            <a:ext cx="6111240" cy="1485900"/>
          </a:xfrm>
          <a:prstGeom prst="rect">
            <a:avLst/>
          </a:prstGeom>
          <a:solidFill>
            <a:srgbClr val="08C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he-IL" sz="3200" dirty="0">
                <a:latin typeface="Calibri" panose="020F0502020204030204" pitchFamily="34" charset="0"/>
                <a:cs typeface="Calibri" panose="020F0502020204030204" pitchFamily="34" charset="0"/>
              </a:rPr>
              <a:t>מה יכול להיות ההסבר להתנהגות של החברים?</a:t>
            </a:r>
          </a:p>
        </p:txBody>
      </p:sp>
    </p:spTree>
    <p:custDataLst>
      <p:tags r:id="rId1"/>
    </p:custDataLst>
    <p:extLst>
      <p:ext uri="{BB962C8B-B14F-4D97-AF65-F5344CB8AC3E}">
        <p14:creationId xmlns:p14="http://schemas.microsoft.com/office/powerpoint/2010/main" val="2193291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C8423E2B-89D8-5871-AA7E-F2D136F196A9}"/>
              </a:ext>
            </a:extLst>
          </p:cNvPr>
          <p:cNvSpPr txBox="1"/>
          <p:nvPr/>
        </p:nvSpPr>
        <p:spPr>
          <a:xfrm>
            <a:off x="533400" y="838200"/>
            <a:ext cx="6111240" cy="923330"/>
          </a:xfrm>
          <a:prstGeom prst="rect">
            <a:avLst/>
          </a:prstGeom>
          <a:noFill/>
        </p:spPr>
        <p:txBody>
          <a:bodyPr wrap="square" rtlCol="1">
            <a:spAutoFit/>
          </a:bodyPr>
          <a:lstStyle/>
          <a:p>
            <a:pPr algn="r" rtl="1"/>
            <a:r>
              <a:rPr lang="he-IL" dirty="0">
                <a:latin typeface="Calibri" panose="020F0502020204030204" pitchFamily="34" charset="0"/>
                <a:cs typeface="Calibri" panose="020F0502020204030204" pitchFamily="34" charset="0"/>
              </a:rPr>
              <a:t>קבעת עם חברים להיפגש בערב, אבל ההורים שלך מסרבים שתצא/י בנימוק שבזמן האחרון נעדרת המון מהבית, "כבר לא רואים אותך...", ושהיום את/ה </a:t>
            </a:r>
            <a:r>
              <a:rPr lang="he-IL" dirty="0" err="1">
                <a:latin typeface="Calibri" panose="020F0502020204030204" pitchFamily="34" charset="0"/>
                <a:cs typeface="Calibri" panose="020F0502020204030204" pitchFamily="34" charset="0"/>
              </a:rPr>
              <a:t>צריכ</a:t>
            </a:r>
            <a:r>
              <a:rPr lang="he-IL" dirty="0">
                <a:latin typeface="Calibri" panose="020F0502020204030204" pitchFamily="34" charset="0"/>
                <a:cs typeface="Calibri" panose="020F0502020204030204" pitchFamily="34" charset="0"/>
              </a:rPr>
              <a:t>/ה להישאר. </a:t>
            </a:r>
          </a:p>
        </p:txBody>
      </p:sp>
      <p:sp>
        <p:nvSpPr>
          <p:cNvPr id="5" name="מלבן 4">
            <a:extLst>
              <a:ext uri="{FF2B5EF4-FFF2-40B4-BE49-F238E27FC236}">
                <a16:creationId xmlns:a16="http://schemas.microsoft.com/office/drawing/2014/main" id="{1FA6AE04-EFA4-F75D-617F-BC85A303218A}"/>
              </a:ext>
            </a:extLst>
          </p:cNvPr>
          <p:cNvSpPr/>
          <p:nvPr/>
        </p:nvSpPr>
        <p:spPr>
          <a:xfrm>
            <a:off x="533400" y="3253740"/>
            <a:ext cx="6111240" cy="1485900"/>
          </a:xfrm>
          <a:prstGeom prst="rect">
            <a:avLst/>
          </a:prstGeom>
          <a:solidFill>
            <a:srgbClr val="08C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a:r>
              <a:rPr lang="he-IL" sz="3200" dirty="0">
                <a:latin typeface="Calibri" panose="020F0502020204030204" pitchFamily="34" charset="0"/>
                <a:cs typeface="Calibri" panose="020F0502020204030204" pitchFamily="34" charset="0"/>
              </a:rPr>
              <a:t>מה יכול להיות ההסבר להתנהגות של ההורים?</a:t>
            </a:r>
          </a:p>
        </p:txBody>
      </p:sp>
    </p:spTree>
    <p:custDataLst>
      <p:tags r:id="rId1"/>
    </p:custDataLst>
    <p:extLst>
      <p:ext uri="{BB962C8B-B14F-4D97-AF65-F5344CB8AC3E}">
        <p14:creationId xmlns:p14="http://schemas.microsoft.com/office/powerpoint/2010/main" val="33731103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ערכת נושא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242</Words>
  <Application>Microsoft Office PowerPoint</Application>
  <PresentationFormat>נייר B5 ‏(ISO) ‏(176x250 מ"מ)</PresentationFormat>
  <Paragraphs>19</Paragraphs>
  <Slides>4</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4</vt:i4>
      </vt:variant>
    </vt:vector>
  </HeadingPairs>
  <TitlesOfParts>
    <vt:vector size="9" baseType="lpstr">
      <vt:lpstr>Aptos Display</vt:lpstr>
      <vt:lpstr>Aptos</vt:lpstr>
      <vt:lpstr>Calibri</vt:lpstr>
      <vt:lpstr>Arial</vt:lpstr>
      <vt:lpstr>ערכת נושא Office</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Vered Golan</dc:creator>
  <cp:lastModifiedBy>Vered Golan</cp:lastModifiedBy>
  <cp:revision>2</cp:revision>
  <dcterms:created xsi:type="dcterms:W3CDTF">2024-05-18T12:24:27Z</dcterms:created>
  <dcterms:modified xsi:type="dcterms:W3CDTF">2024-05-19T15:27:03Z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E9B5EE21-6488-4FDB-B56A-AD1D7B9B718C</vt:lpwstr>
  </property>
  <property fmtid="{D5CDD505-2E9C-101B-9397-08002B2CF9AE}" pid="3" name="ArticulatePath">
    <vt:lpwstr>מצגת1</vt:lpwstr>
  </property>
</Properties>
</file>