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60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1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13FF-F7B1-409B-A7CD-6A55634D1D6A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201-680C-4EC0-9A36-325F30CB34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811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13FF-F7B1-409B-A7CD-6A55634D1D6A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201-680C-4EC0-9A36-325F30CB34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912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13FF-F7B1-409B-A7CD-6A55634D1D6A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201-680C-4EC0-9A36-325F30CB34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252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13FF-F7B1-409B-A7CD-6A55634D1D6A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201-680C-4EC0-9A36-325F30CB34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899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13FF-F7B1-409B-A7CD-6A55634D1D6A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201-680C-4EC0-9A36-325F30CB34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4774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13FF-F7B1-409B-A7CD-6A55634D1D6A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201-680C-4EC0-9A36-325F30CB34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8259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13FF-F7B1-409B-A7CD-6A55634D1D6A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201-680C-4EC0-9A36-325F30CB34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362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13FF-F7B1-409B-A7CD-6A55634D1D6A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201-680C-4EC0-9A36-325F30CB34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608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13FF-F7B1-409B-A7CD-6A55634D1D6A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201-680C-4EC0-9A36-325F30CB34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073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13FF-F7B1-409B-A7CD-6A55634D1D6A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201-680C-4EC0-9A36-325F30CB34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7811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E13FF-F7B1-409B-A7CD-6A55634D1D6A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49201-680C-4EC0-9A36-325F30CB34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411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DE13FF-F7B1-409B-A7CD-6A55634D1D6A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249201-680C-4EC0-9A36-325F30CB34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4085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301857A8-F23B-1625-C739-D59F9860B4E8}"/>
              </a:ext>
            </a:extLst>
          </p:cNvPr>
          <p:cNvSpPr txBox="1"/>
          <p:nvPr/>
        </p:nvSpPr>
        <p:spPr>
          <a:xfrm>
            <a:off x="2997740" y="369651"/>
            <a:ext cx="39105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latin typeface="Calibri" panose="020F0502020204030204" pitchFamily="34" charset="0"/>
                <a:cs typeface="Calibri" panose="020F0502020204030204" pitchFamily="34" charset="0"/>
              </a:rPr>
              <a:t>התמדה</a:t>
            </a: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CBB53304-F371-FBFA-CA71-C260B7CC0B61}"/>
              </a:ext>
            </a:extLst>
          </p:cNvPr>
          <p:cNvSpPr/>
          <p:nvPr/>
        </p:nvSpPr>
        <p:spPr>
          <a:xfrm>
            <a:off x="6692630" y="1070043"/>
            <a:ext cx="2898842" cy="4970834"/>
          </a:xfrm>
          <a:custGeom>
            <a:avLst/>
            <a:gdLst>
              <a:gd name="connsiteX0" fmla="*/ 0 w 2898842"/>
              <a:gd name="connsiteY0" fmla="*/ 483150 h 4970834"/>
              <a:gd name="connsiteX1" fmla="*/ 483150 w 2898842"/>
              <a:gd name="connsiteY1" fmla="*/ 0 h 4970834"/>
              <a:gd name="connsiteX2" fmla="*/ 2415692 w 2898842"/>
              <a:gd name="connsiteY2" fmla="*/ 0 h 4970834"/>
              <a:gd name="connsiteX3" fmla="*/ 2898842 w 2898842"/>
              <a:gd name="connsiteY3" fmla="*/ 483150 h 4970834"/>
              <a:gd name="connsiteX4" fmla="*/ 2898842 w 2898842"/>
              <a:gd name="connsiteY4" fmla="*/ 4487684 h 4970834"/>
              <a:gd name="connsiteX5" fmla="*/ 2415692 w 2898842"/>
              <a:gd name="connsiteY5" fmla="*/ 4970834 h 4970834"/>
              <a:gd name="connsiteX6" fmla="*/ 483150 w 2898842"/>
              <a:gd name="connsiteY6" fmla="*/ 4970834 h 4970834"/>
              <a:gd name="connsiteX7" fmla="*/ 0 w 2898842"/>
              <a:gd name="connsiteY7" fmla="*/ 4487684 h 4970834"/>
              <a:gd name="connsiteX8" fmla="*/ 0 w 2898842"/>
              <a:gd name="connsiteY8" fmla="*/ 483150 h 4970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8842" h="4970834" extrusionOk="0">
                <a:moveTo>
                  <a:pt x="0" y="483150"/>
                </a:moveTo>
                <a:cubicBezTo>
                  <a:pt x="-25771" y="261527"/>
                  <a:pt x="184291" y="-13223"/>
                  <a:pt x="483150" y="0"/>
                </a:cubicBezTo>
                <a:cubicBezTo>
                  <a:pt x="1017309" y="-60713"/>
                  <a:pt x="1611515" y="61072"/>
                  <a:pt x="2415692" y="0"/>
                </a:cubicBezTo>
                <a:cubicBezTo>
                  <a:pt x="2659354" y="7745"/>
                  <a:pt x="2893014" y="223206"/>
                  <a:pt x="2898842" y="483150"/>
                </a:cubicBezTo>
                <a:cubicBezTo>
                  <a:pt x="2923294" y="2208378"/>
                  <a:pt x="2966505" y="2826371"/>
                  <a:pt x="2898842" y="4487684"/>
                </a:cubicBezTo>
                <a:cubicBezTo>
                  <a:pt x="2933194" y="4721870"/>
                  <a:pt x="2705566" y="4972354"/>
                  <a:pt x="2415692" y="4970834"/>
                </a:cubicBezTo>
                <a:cubicBezTo>
                  <a:pt x="1708372" y="4897063"/>
                  <a:pt x="1311954" y="4814951"/>
                  <a:pt x="483150" y="4970834"/>
                </a:cubicBezTo>
                <a:cubicBezTo>
                  <a:pt x="252733" y="4976115"/>
                  <a:pt x="-27224" y="4742096"/>
                  <a:pt x="0" y="4487684"/>
                </a:cubicBezTo>
                <a:cubicBezTo>
                  <a:pt x="152408" y="3129812"/>
                  <a:pt x="73868" y="1686347"/>
                  <a:pt x="0" y="483150"/>
                </a:cubicBezTo>
                <a:close/>
              </a:path>
            </a:pathLst>
          </a:custGeom>
          <a:noFill/>
          <a:ln>
            <a:solidFill>
              <a:srgbClr val="002060"/>
            </a:solidFill>
            <a:extLst>
              <a:ext uri="{C807C97D-BFC1-408E-A445-0C87EB9F89A2}">
                <ask:lineSketchStyleProps xmlns:ask="http://schemas.microsoft.com/office/drawing/2018/sketchyshapes" sd="981765707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06CC5968-5251-919A-47B5-FD4BB8A832DA}"/>
              </a:ext>
            </a:extLst>
          </p:cNvPr>
          <p:cNvSpPr txBox="1"/>
          <p:nvPr/>
        </p:nvSpPr>
        <p:spPr>
          <a:xfrm>
            <a:off x="7311957" y="1246204"/>
            <a:ext cx="166018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מתמיד/ה תמיד</a:t>
            </a:r>
          </a:p>
        </p:txBody>
      </p:sp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9D91C691-FE31-0163-025B-4D08BBD79D8C}"/>
              </a:ext>
            </a:extLst>
          </p:cNvPr>
          <p:cNvSpPr/>
          <p:nvPr/>
        </p:nvSpPr>
        <p:spPr>
          <a:xfrm>
            <a:off x="3501961" y="1070043"/>
            <a:ext cx="2898842" cy="4970834"/>
          </a:xfrm>
          <a:custGeom>
            <a:avLst/>
            <a:gdLst>
              <a:gd name="connsiteX0" fmla="*/ 0 w 2898842"/>
              <a:gd name="connsiteY0" fmla="*/ 483150 h 4970834"/>
              <a:gd name="connsiteX1" fmla="*/ 483150 w 2898842"/>
              <a:gd name="connsiteY1" fmla="*/ 0 h 4970834"/>
              <a:gd name="connsiteX2" fmla="*/ 2415692 w 2898842"/>
              <a:gd name="connsiteY2" fmla="*/ 0 h 4970834"/>
              <a:gd name="connsiteX3" fmla="*/ 2898842 w 2898842"/>
              <a:gd name="connsiteY3" fmla="*/ 483150 h 4970834"/>
              <a:gd name="connsiteX4" fmla="*/ 2898842 w 2898842"/>
              <a:gd name="connsiteY4" fmla="*/ 4487684 h 4970834"/>
              <a:gd name="connsiteX5" fmla="*/ 2415692 w 2898842"/>
              <a:gd name="connsiteY5" fmla="*/ 4970834 h 4970834"/>
              <a:gd name="connsiteX6" fmla="*/ 483150 w 2898842"/>
              <a:gd name="connsiteY6" fmla="*/ 4970834 h 4970834"/>
              <a:gd name="connsiteX7" fmla="*/ 0 w 2898842"/>
              <a:gd name="connsiteY7" fmla="*/ 4487684 h 4970834"/>
              <a:gd name="connsiteX8" fmla="*/ 0 w 2898842"/>
              <a:gd name="connsiteY8" fmla="*/ 483150 h 4970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8842" h="4970834" extrusionOk="0">
                <a:moveTo>
                  <a:pt x="0" y="483150"/>
                </a:moveTo>
                <a:cubicBezTo>
                  <a:pt x="-25771" y="261527"/>
                  <a:pt x="184291" y="-13223"/>
                  <a:pt x="483150" y="0"/>
                </a:cubicBezTo>
                <a:cubicBezTo>
                  <a:pt x="1017309" y="-60713"/>
                  <a:pt x="1611515" y="61072"/>
                  <a:pt x="2415692" y="0"/>
                </a:cubicBezTo>
                <a:cubicBezTo>
                  <a:pt x="2659354" y="7745"/>
                  <a:pt x="2893014" y="223206"/>
                  <a:pt x="2898842" y="483150"/>
                </a:cubicBezTo>
                <a:cubicBezTo>
                  <a:pt x="2923294" y="2208378"/>
                  <a:pt x="2966505" y="2826371"/>
                  <a:pt x="2898842" y="4487684"/>
                </a:cubicBezTo>
                <a:cubicBezTo>
                  <a:pt x="2933194" y="4721870"/>
                  <a:pt x="2705566" y="4972354"/>
                  <a:pt x="2415692" y="4970834"/>
                </a:cubicBezTo>
                <a:cubicBezTo>
                  <a:pt x="1708372" y="4897063"/>
                  <a:pt x="1311954" y="4814951"/>
                  <a:pt x="483150" y="4970834"/>
                </a:cubicBezTo>
                <a:cubicBezTo>
                  <a:pt x="252733" y="4976115"/>
                  <a:pt x="-27224" y="4742096"/>
                  <a:pt x="0" y="4487684"/>
                </a:cubicBezTo>
                <a:cubicBezTo>
                  <a:pt x="152408" y="3129812"/>
                  <a:pt x="73868" y="1686347"/>
                  <a:pt x="0" y="483150"/>
                </a:cubicBezTo>
                <a:close/>
              </a:path>
            </a:pathLst>
          </a:custGeom>
          <a:noFill/>
          <a:ln>
            <a:solidFill>
              <a:srgbClr val="002060"/>
            </a:solidFill>
            <a:extLst>
              <a:ext uri="{C807C97D-BFC1-408E-A445-0C87EB9F89A2}">
                <ask:lineSketchStyleProps xmlns:ask="http://schemas.microsoft.com/office/drawing/2018/sketchyshapes" sd="981765707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F98A8C37-359C-8877-98C8-BFB83659788C}"/>
              </a:ext>
            </a:extLst>
          </p:cNvPr>
          <p:cNvSpPr txBox="1"/>
          <p:nvPr/>
        </p:nvSpPr>
        <p:spPr>
          <a:xfrm>
            <a:off x="4121288" y="1246204"/>
            <a:ext cx="166018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משתדל/ת להתמיד</a:t>
            </a: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EC227D87-E342-F6AE-5F4A-E7AC6990AD0E}"/>
              </a:ext>
            </a:extLst>
          </p:cNvPr>
          <p:cNvSpPr/>
          <p:nvPr/>
        </p:nvSpPr>
        <p:spPr>
          <a:xfrm>
            <a:off x="311286" y="1070043"/>
            <a:ext cx="2898842" cy="4970834"/>
          </a:xfrm>
          <a:custGeom>
            <a:avLst/>
            <a:gdLst>
              <a:gd name="connsiteX0" fmla="*/ 0 w 2898842"/>
              <a:gd name="connsiteY0" fmla="*/ 483150 h 4970834"/>
              <a:gd name="connsiteX1" fmla="*/ 483150 w 2898842"/>
              <a:gd name="connsiteY1" fmla="*/ 0 h 4970834"/>
              <a:gd name="connsiteX2" fmla="*/ 2415692 w 2898842"/>
              <a:gd name="connsiteY2" fmla="*/ 0 h 4970834"/>
              <a:gd name="connsiteX3" fmla="*/ 2898842 w 2898842"/>
              <a:gd name="connsiteY3" fmla="*/ 483150 h 4970834"/>
              <a:gd name="connsiteX4" fmla="*/ 2898842 w 2898842"/>
              <a:gd name="connsiteY4" fmla="*/ 4487684 h 4970834"/>
              <a:gd name="connsiteX5" fmla="*/ 2415692 w 2898842"/>
              <a:gd name="connsiteY5" fmla="*/ 4970834 h 4970834"/>
              <a:gd name="connsiteX6" fmla="*/ 483150 w 2898842"/>
              <a:gd name="connsiteY6" fmla="*/ 4970834 h 4970834"/>
              <a:gd name="connsiteX7" fmla="*/ 0 w 2898842"/>
              <a:gd name="connsiteY7" fmla="*/ 4487684 h 4970834"/>
              <a:gd name="connsiteX8" fmla="*/ 0 w 2898842"/>
              <a:gd name="connsiteY8" fmla="*/ 483150 h 4970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98842" h="4970834" extrusionOk="0">
                <a:moveTo>
                  <a:pt x="0" y="483150"/>
                </a:moveTo>
                <a:cubicBezTo>
                  <a:pt x="-25771" y="261527"/>
                  <a:pt x="184291" y="-13223"/>
                  <a:pt x="483150" y="0"/>
                </a:cubicBezTo>
                <a:cubicBezTo>
                  <a:pt x="1017309" y="-60713"/>
                  <a:pt x="1611515" y="61072"/>
                  <a:pt x="2415692" y="0"/>
                </a:cubicBezTo>
                <a:cubicBezTo>
                  <a:pt x="2659354" y="7745"/>
                  <a:pt x="2893014" y="223206"/>
                  <a:pt x="2898842" y="483150"/>
                </a:cubicBezTo>
                <a:cubicBezTo>
                  <a:pt x="2923294" y="2208378"/>
                  <a:pt x="2966505" y="2826371"/>
                  <a:pt x="2898842" y="4487684"/>
                </a:cubicBezTo>
                <a:cubicBezTo>
                  <a:pt x="2933194" y="4721870"/>
                  <a:pt x="2705566" y="4972354"/>
                  <a:pt x="2415692" y="4970834"/>
                </a:cubicBezTo>
                <a:cubicBezTo>
                  <a:pt x="1708372" y="4897063"/>
                  <a:pt x="1311954" y="4814951"/>
                  <a:pt x="483150" y="4970834"/>
                </a:cubicBezTo>
                <a:cubicBezTo>
                  <a:pt x="252733" y="4976115"/>
                  <a:pt x="-27224" y="4742096"/>
                  <a:pt x="0" y="4487684"/>
                </a:cubicBezTo>
                <a:cubicBezTo>
                  <a:pt x="152408" y="3129812"/>
                  <a:pt x="73868" y="1686347"/>
                  <a:pt x="0" y="483150"/>
                </a:cubicBezTo>
                <a:close/>
              </a:path>
            </a:pathLst>
          </a:custGeom>
          <a:noFill/>
          <a:ln>
            <a:solidFill>
              <a:srgbClr val="002060"/>
            </a:solidFill>
            <a:extLst>
              <a:ext uri="{C807C97D-BFC1-408E-A445-0C87EB9F89A2}">
                <ask:lineSketchStyleProps xmlns:ask="http://schemas.microsoft.com/office/drawing/2018/sketchyshapes" sd="981765707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3BF28634-95E1-8466-3C0B-1B67DBE32E60}"/>
              </a:ext>
            </a:extLst>
          </p:cNvPr>
          <p:cNvSpPr txBox="1"/>
          <p:nvPr/>
        </p:nvSpPr>
        <p:spPr>
          <a:xfrm>
            <a:off x="930613" y="1246204"/>
            <a:ext cx="166018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Calibri" panose="020F0502020204030204" pitchFamily="34" charset="0"/>
                <a:cs typeface="Calibri" panose="020F0502020204030204" pitchFamily="34" charset="0"/>
              </a:rPr>
              <a:t>לא מצליח/ה כל כך להתמיד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DDBBCEE7-2F0B-F5D9-009E-5708CF6B7E00}"/>
              </a:ext>
            </a:extLst>
          </p:cNvPr>
          <p:cNvSpPr txBox="1"/>
          <p:nvPr/>
        </p:nvSpPr>
        <p:spPr>
          <a:xfrm>
            <a:off x="418291" y="6303683"/>
            <a:ext cx="906617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he-IL" sz="1200" dirty="0">
                <a:latin typeface="Calibri" panose="020F0502020204030204" pitchFamily="34" charset="0"/>
                <a:cs typeface="Calibri" panose="020F0502020204030204" pitchFamily="34" charset="0"/>
              </a:rPr>
              <a:t>בנק דוגמאות: להגיע בזמן לביה"ס/ לעבודה, להכין שיעורי בית/ ללמוד למבחנים, להתעורר בזמן, לצחצח שיניים, להגיע לביה"ס, לעשות פעילות ספורטיבית, התחביב שלי, לעבוד על מטרות/ רעיונות שחשובים לי, להשתתף בתנועת נוער, תזונה מאוזנת, לבקר את המשפחה, להתנדב, להתאמן ב...</a:t>
            </a:r>
          </a:p>
        </p:txBody>
      </p:sp>
    </p:spTree>
    <p:extLst>
      <p:ext uri="{BB962C8B-B14F-4D97-AF65-F5344CB8AC3E}">
        <p14:creationId xmlns:p14="http://schemas.microsoft.com/office/powerpoint/2010/main" val="37695848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PROJECT_OPEN" val="0"/>
</p:tagLst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ערכת נושא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72</Words>
  <Application>Microsoft Office PowerPoint</Application>
  <PresentationFormat>נייר A4 ‏(210x297 מ"מ)</PresentationFormat>
  <Paragraphs>5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Calibri</vt:lpstr>
      <vt:lpstr>Arial</vt:lpstr>
      <vt:lpstr>Aptos Display</vt:lpstr>
      <vt:lpstr>Aptos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Vered Golan</dc:creator>
  <cp:lastModifiedBy>Vered Golan</cp:lastModifiedBy>
  <cp:revision>1</cp:revision>
  <dcterms:created xsi:type="dcterms:W3CDTF">2024-05-19T08:51:40Z</dcterms:created>
  <dcterms:modified xsi:type="dcterms:W3CDTF">2024-05-19T15:34:31Z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25E6514C-F047-45A9-B2C9-5B97D86BF8C4</vt:lpwstr>
  </property>
  <property fmtid="{D5CDD505-2E9C-101B-9397-08002B2CF9AE}" pid="3" name="ArticulatePath">
    <vt:lpwstr>מצגת1</vt:lpwstr>
  </property>
</Properties>
</file>