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embedTrueTypeFonts="1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1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5130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250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50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431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032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153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718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7041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743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72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1086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30BA2A-E0A5-4A6D-9AF8-50DCBEF59B2D}" type="datetimeFigureOut">
              <a:rPr lang="he-IL" smtClean="0"/>
              <a:t>י"א/אייר/תשפ"ד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5E506E-2676-4C0B-97E8-E6349BB231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769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03502B7A-1162-33BB-2F98-CBF470943AF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43195" y="233464"/>
            <a:ext cx="9445554" cy="6507804"/>
          </a:xfrm>
          <a:prstGeom prst="roundRect">
            <a:avLst>
              <a:gd name="adj" fmla="val 5755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C164371D-6D19-CF8A-C759-8DFBB8B9663A}"/>
              </a:ext>
            </a:extLst>
          </p:cNvPr>
          <p:cNvSpPr/>
          <p:nvPr/>
        </p:nvSpPr>
        <p:spPr>
          <a:xfrm>
            <a:off x="3343072" y="1809350"/>
            <a:ext cx="3219855" cy="321985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66462B49-30F9-D650-4D8F-7EF1645E34A2}"/>
              </a:ext>
            </a:extLst>
          </p:cNvPr>
          <p:cNvSpPr txBox="1"/>
          <p:nvPr/>
        </p:nvSpPr>
        <p:spPr>
          <a:xfrm>
            <a:off x="3771088" y="2013628"/>
            <a:ext cx="2363821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מטרה שאני נע/ה אליה בהתמדה (בעבר/ בהווה)</a:t>
            </a:r>
          </a:p>
        </p:txBody>
      </p: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44110C99-4935-4004-5144-3CF82AACF37A}"/>
              </a:ext>
            </a:extLst>
          </p:cNvPr>
          <p:cNvCxnSpPr>
            <a:cxnSpLocks/>
            <a:stCxn id="5" idx="0"/>
            <a:endCxn id="13" idx="0"/>
          </p:cNvCxnSpPr>
          <p:nvPr/>
        </p:nvCxnSpPr>
        <p:spPr>
          <a:xfrm flipV="1">
            <a:off x="4953000" y="233464"/>
            <a:ext cx="12972" cy="15758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E63C012B-5B3E-DB8C-15D3-6CED3EF5267C}"/>
              </a:ext>
            </a:extLst>
          </p:cNvPr>
          <p:cNvCxnSpPr>
            <a:cxnSpLocks/>
            <a:endCxn id="5" idx="4"/>
          </p:cNvCxnSpPr>
          <p:nvPr/>
        </p:nvCxnSpPr>
        <p:spPr>
          <a:xfrm flipH="1" flipV="1">
            <a:off x="4953000" y="5029205"/>
            <a:ext cx="7414" cy="9785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37FF4F31-2303-44C9-CD36-A05318D456B1}"/>
              </a:ext>
            </a:extLst>
          </p:cNvPr>
          <p:cNvSpPr txBox="1"/>
          <p:nvPr/>
        </p:nvSpPr>
        <p:spPr>
          <a:xfrm>
            <a:off x="6134909" y="760033"/>
            <a:ext cx="300260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גורמים חיצוניים שמפריעים לי לנוע לעבר המטרה (קשיים שנובעים מהסביבה)</a:t>
            </a: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9EF0EC9A-9705-6B88-C32F-29403307111C}"/>
              </a:ext>
            </a:extLst>
          </p:cNvPr>
          <p:cNvSpPr txBox="1"/>
          <p:nvPr/>
        </p:nvSpPr>
        <p:spPr>
          <a:xfrm>
            <a:off x="930611" y="760033"/>
            <a:ext cx="300260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גורמים פנימיים שמפריעים לי לנוע לעבר המטרה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e-IL" sz="1600" dirty="0">
                <a:latin typeface="Calibri" panose="020F0502020204030204" pitchFamily="34" charset="0"/>
                <a:cs typeface="Calibri" panose="020F0502020204030204" pitchFamily="34" charset="0"/>
              </a:rPr>
              <a:t>(תכונות, התנהגות) </a:t>
            </a:r>
          </a:p>
        </p:txBody>
      </p:sp>
      <p:sp>
        <p:nvSpPr>
          <p:cNvPr id="20" name="תיבת טקסט 19">
            <a:extLst>
              <a:ext uri="{FF2B5EF4-FFF2-40B4-BE49-F238E27FC236}">
                <a16:creationId xmlns:a16="http://schemas.microsoft.com/office/drawing/2014/main" id="{AFCF0AC4-6BD0-CEF4-FA0D-4108BF743A22}"/>
              </a:ext>
            </a:extLst>
          </p:cNvPr>
          <p:cNvSpPr txBox="1"/>
          <p:nvPr/>
        </p:nvSpPr>
        <p:spPr>
          <a:xfrm>
            <a:off x="717533" y="6162871"/>
            <a:ext cx="86356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הדרך ארוכה ומפותלת | אני נופל וקם | אף פעם לא אפסיק ללכת | אני נופל וקם | עובר גשר ועוד גשר | אני נופל וקם | כמה ארוכה היא הדרך | אני עומד איתן עם ראש מורם/ נופל וקם – </a:t>
            </a:r>
            <a:r>
              <a:rPr lang="he-IL" sz="1200" dirty="0" err="1">
                <a:latin typeface="Calibri" panose="020F0502020204030204" pitchFamily="34" charset="0"/>
                <a:cs typeface="Calibri" panose="020F0502020204030204" pitchFamily="34" charset="0"/>
              </a:rPr>
              <a:t>שב"ק</a:t>
            </a:r>
            <a:r>
              <a:rPr lang="he-IL" sz="1200" dirty="0">
                <a:latin typeface="Calibri" panose="020F0502020204030204" pitchFamily="34" charset="0"/>
                <a:cs typeface="Calibri" panose="020F0502020204030204" pitchFamily="34" charset="0"/>
              </a:rPr>
              <a:t> ס'</a:t>
            </a:r>
          </a:p>
        </p:txBody>
      </p:sp>
    </p:spTree>
    <p:extLst>
      <p:ext uri="{BB962C8B-B14F-4D97-AF65-F5344CB8AC3E}">
        <p14:creationId xmlns:p14="http://schemas.microsoft.com/office/powerpoint/2010/main" val="17979794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ערכת נושא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81</Words>
  <Application>Microsoft Office PowerPoint</Application>
  <PresentationFormat>נייר A4 ‏(210x297 מ"מ)</PresentationFormat>
  <Paragraphs>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Aptos Display</vt:lpstr>
      <vt:lpstr>Aptos</vt:lpstr>
      <vt:lpstr>Calibri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Vered Golan</dc:creator>
  <cp:lastModifiedBy>Vered Golan</cp:lastModifiedBy>
  <cp:revision>2</cp:revision>
  <dcterms:created xsi:type="dcterms:W3CDTF">2024-05-19T12:07:11Z</dcterms:created>
  <dcterms:modified xsi:type="dcterms:W3CDTF">2024-05-19T15:12:42Z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F571CA51-D325-4A8D-811E-038A9F9B7053</vt:lpwstr>
  </property>
  <property fmtid="{D5CDD505-2E9C-101B-9397-08002B2CF9AE}" pid="3" name="ArticulatePath">
    <vt:lpwstr>מצגת1</vt:lpwstr>
  </property>
</Properties>
</file>