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"/>
  </p:notesMasterIdLst>
  <p:sldIdLst>
    <p:sldId id="365" r:id="rId2"/>
  </p:sldIdLst>
  <p:sldSz cx="6858000" cy="9906000" type="A4"/>
  <p:notesSz cx="6858000" cy="9144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5" autoAdjust="0"/>
    <p:restoredTop sz="94660"/>
  </p:normalViewPr>
  <p:slideViewPr>
    <p:cSldViewPr snapToGrid="0">
      <p:cViewPr varScale="1">
        <p:scale>
          <a:sx n="55" d="100"/>
          <a:sy n="55" d="100"/>
        </p:scale>
        <p:origin x="266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6F8A311-5FB0-4FB0-ACCB-04C41E67DF25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E54AFDE-EE82-4B06-AC6B-8479FAA6A7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9729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1BCAD-09BD-4353-9A2A-BBE7C01B91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9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BABE-124E-480D-955E-EB8126C8044D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6EB9-C259-4C25-B7D9-6ED7E06870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372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BABE-124E-480D-955E-EB8126C8044D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6EB9-C259-4C25-B7D9-6ED7E06870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7358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BABE-124E-480D-955E-EB8126C8044D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6EB9-C259-4C25-B7D9-6ED7E06870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5004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BABE-124E-480D-955E-EB8126C8044D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6EB9-C259-4C25-B7D9-6ED7E06870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797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BABE-124E-480D-955E-EB8126C8044D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6EB9-C259-4C25-B7D9-6ED7E06870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48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BABE-124E-480D-955E-EB8126C8044D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6EB9-C259-4C25-B7D9-6ED7E06870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57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BABE-124E-480D-955E-EB8126C8044D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6EB9-C259-4C25-B7D9-6ED7E06870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905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BABE-124E-480D-955E-EB8126C8044D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6EB9-C259-4C25-B7D9-6ED7E06870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1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BABE-124E-480D-955E-EB8126C8044D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6EB9-C259-4C25-B7D9-6ED7E06870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215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BABE-124E-480D-955E-EB8126C8044D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6EB9-C259-4C25-B7D9-6ED7E06870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730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EBABE-124E-480D-955E-EB8126C8044D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6EB9-C259-4C25-B7D9-6ED7E06870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9660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3EBABE-124E-480D-955E-EB8126C8044D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5D6EB9-C259-4C25-B7D9-6ED7E06870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275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92333">
            <a:off x="257151" y="2208828"/>
            <a:ext cx="4362504" cy="4362504"/>
          </a:xfrm>
          <a:prstGeom prst="ellipse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14856" y="294239"/>
            <a:ext cx="3828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2400" b="1" dirty="0">
                <a:latin typeface="Calibri" panose="020F0502020204030204" pitchFamily="34" charset="0"/>
                <a:cs typeface="Calibri" panose="020F0502020204030204" pitchFamily="34" charset="0"/>
              </a:rPr>
              <a:t>מתכון למטרה- חבית"ה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50206" y="6805785"/>
            <a:ext cx="3459203" cy="83099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37352" y="5800497"/>
            <a:ext cx="26312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1200" b="1" dirty="0">
                <a:latin typeface="Calibri" panose="020F0502020204030204" pitchFamily="34" charset="0"/>
                <a:cs typeface="Calibri" panose="020F0502020204030204" pitchFamily="34" charset="0"/>
              </a:rPr>
              <a:t>חיובית</a:t>
            </a:r>
          </a:p>
          <a:p>
            <a:pPr algn="r" rtl="1"/>
            <a:r>
              <a:rPr lang="he-IL" sz="1200" dirty="0">
                <a:latin typeface="Calibri" panose="020F0502020204030204" pitchFamily="34" charset="0"/>
                <a:cs typeface="Calibri" panose="020F0502020204030204" pitchFamily="34" charset="0"/>
              </a:rPr>
              <a:t>המטרה מנוסחת בצורה חיובית ולא על דרך השלילה (לדוגמה:  אני מגיע/ה לשיעורים בזמן)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26720" y="2163465"/>
            <a:ext cx="6260592" cy="58521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1088" y="1295668"/>
            <a:ext cx="59818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1200" b="1" dirty="0">
                <a:latin typeface="Calibri" panose="020F0502020204030204" pitchFamily="34" charset="0"/>
                <a:cs typeface="Calibri" panose="020F0502020204030204" pitchFamily="34" charset="0"/>
              </a:rPr>
              <a:t>ידידותית למשתמש/ת</a:t>
            </a:r>
          </a:p>
          <a:p>
            <a:pPr algn="r" rtl="1"/>
            <a:r>
              <a:rPr lang="he-IL" sz="1200" dirty="0">
                <a:latin typeface="Calibri" panose="020F0502020204030204" pitchFamily="34" charset="0"/>
                <a:cs typeface="Calibri" panose="020F0502020204030204" pitchFamily="34" charset="0"/>
              </a:rPr>
              <a:t>המטרה נוחה לי, מתאימה לי כרגע, עושה לי טוב לחשוב עליה מתממשת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83986" y="6805784"/>
            <a:ext cx="2660107" cy="83099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9452" y="5985163"/>
            <a:ext cx="26601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1200" b="1" dirty="0">
                <a:latin typeface="Calibri" panose="020F0502020204030204" pitchFamily="34" charset="0"/>
                <a:cs typeface="Calibri" panose="020F0502020204030204" pitchFamily="34" charset="0"/>
              </a:rPr>
              <a:t>תאריך!</a:t>
            </a:r>
          </a:p>
          <a:p>
            <a:pPr algn="r" rtl="1"/>
            <a:r>
              <a:rPr lang="he-IL" sz="1200" dirty="0">
                <a:latin typeface="Calibri" panose="020F0502020204030204" pitchFamily="34" charset="0"/>
                <a:cs typeface="Calibri" panose="020F0502020204030204" pitchFamily="34" charset="0"/>
              </a:rPr>
              <a:t>זה התאריך בו המטרה שלי תתממש/משך ההתמדה שנדרש ממני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849507" y="3733263"/>
            <a:ext cx="1837805" cy="175564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25123" y="3151522"/>
            <a:ext cx="18378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1200" b="1" dirty="0">
                <a:latin typeface="Calibri" panose="020F0502020204030204" pitchFamily="34" charset="0"/>
                <a:cs typeface="Calibri" panose="020F0502020204030204" pitchFamily="34" charset="0"/>
              </a:rPr>
              <a:t>הווה</a:t>
            </a:r>
          </a:p>
          <a:p>
            <a:pPr algn="r" rtl="1"/>
            <a:r>
              <a:rPr lang="he-IL" sz="1200" dirty="0">
                <a:latin typeface="Calibri" panose="020F0502020204030204" pitchFamily="34" charset="0"/>
                <a:cs typeface="Calibri" panose="020F0502020204030204" pitchFamily="34" charset="0"/>
              </a:rPr>
              <a:t>נסחו את המטרה בזמן הווה</a:t>
            </a:r>
          </a:p>
        </p:txBody>
      </p:sp>
      <p:sp>
        <p:nvSpPr>
          <p:cNvPr id="9" name="Rectangle 8"/>
          <p:cNvSpPr/>
          <p:nvPr/>
        </p:nvSpPr>
        <p:spPr>
          <a:xfrm>
            <a:off x="4753208" y="1831723"/>
            <a:ext cx="19816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1200" dirty="0">
                <a:latin typeface="Calibri" panose="020F0502020204030204" pitchFamily="34" charset="0"/>
                <a:cs typeface="Calibri" panose="020F0502020204030204" pitchFamily="34" charset="0"/>
              </a:rPr>
              <a:t>המטרה תלויה רק </a:t>
            </a:r>
            <a:r>
              <a:rPr lang="he-IL" sz="1200" b="1" dirty="0">
                <a:latin typeface="Calibri" panose="020F0502020204030204" pitchFamily="34" charset="0"/>
                <a:cs typeface="Calibri" panose="020F0502020204030204" pitchFamily="34" charset="0"/>
              </a:rPr>
              <a:t>בי </a:t>
            </a:r>
            <a:r>
              <a:rPr lang="he-IL" sz="1200" dirty="0">
                <a:latin typeface="Calibri" panose="020F0502020204030204" pitchFamily="34" charset="0"/>
                <a:cs typeface="Calibri" panose="020F0502020204030204" pitchFamily="34" charset="0"/>
              </a:rPr>
              <a:t>ולא באחרים</a:t>
            </a: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01A16874-1CFB-5466-39B2-52C5CBA8C489}"/>
              </a:ext>
            </a:extLst>
          </p:cNvPr>
          <p:cNvSpPr/>
          <p:nvPr/>
        </p:nvSpPr>
        <p:spPr>
          <a:xfrm>
            <a:off x="5343144" y="969303"/>
            <a:ext cx="12725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1600" b="1" dirty="0">
                <a:latin typeface="Calibri" panose="020F0502020204030204" pitchFamily="34" charset="0"/>
                <a:cs typeface="Calibri" panose="020F0502020204030204" pitchFamily="34" charset="0"/>
              </a:rPr>
              <a:t>המטרה שלי:</a:t>
            </a:r>
            <a:endParaRPr lang="he-I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1AD0A157-5854-25DF-2F8D-2C7BC0BB80A7}"/>
              </a:ext>
            </a:extLst>
          </p:cNvPr>
          <p:cNvSpPr/>
          <p:nvPr/>
        </p:nvSpPr>
        <p:spPr>
          <a:xfrm>
            <a:off x="4074734" y="7935777"/>
            <a:ext cx="266010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1200" b="1" dirty="0">
                <a:latin typeface="Calibri" panose="020F0502020204030204" pitchFamily="34" charset="0"/>
                <a:cs typeface="Calibri" panose="020F0502020204030204" pitchFamily="34" charset="0"/>
              </a:rPr>
              <a:t>במה אתמיד כדי להשיג את המטרה?</a:t>
            </a:r>
            <a:endParaRPr lang="he-IL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ounded Rectangle 15">
            <a:extLst>
              <a:ext uri="{FF2B5EF4-FFF2-40B4-BE49-F238E27FC236}">
                <a16:creationId xmlns:a16="http://schemas.microsoft.com/office/drawing/2014/main" id="{BFF92EF0-F1F6-C5A2-6DC4-2443C06EE556}"/>
              </a:ext>
            </a:extLst>
          </p:cNvPr>
          <p:cNvSpPr/>
          <p:nvPr/>
        </p:nvSpPr>
        <p:spPr>
          <a:xfrm>
            <a:off x="219452" y="8409256"/>
            <a:ext cx="6471737" cy="92870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3432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ערכת נושא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76</Words>
  <Application>Microsoft Office PowerPoint</Application>
  <PresentationFormat>נייר A4 ‏(210x297 מ"מ)</PresentationFormat>
  <Paragraphs>13</Paragraphs>
  <Slides>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Vered Golan</dc:creator>
  <cp:lastModifiedBy>Vered Golan</cp:lastModifiedBy>
  <cp:revision>1</cp:revision>
  <dcterms:created xsi:type="dcterms:W3CDTF">2024-07-09T06:25:48Z</dcterms:created>
  <dcterms:modified xsi:type="dcterms:W3CDTF">2024-07-09T06:35:17Z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A224BA47-48C0-440C-BA78-87348B753F51</vt:lpwstr>
  </property>
  <property fmtid="{D5CDD505-2E9C-101B-9397-08002B2CF9AE}" pid="3" name="ArticulatePath">
    <vt:lpwstr>מצגת1</vt:lpwstr>
  </property>
</Properties>
</file>