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76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007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122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055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89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65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916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099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169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68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8474-FEB4-4B5C-BE76-A39FB1E85925}" type="datetimeFigureOut">
              <a:rPr lang="he-IL" smtClean="0"/>
              <a:t>ב'/תמוז/תשפ"ד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623C-D308-4CF9-8B3C-5AB626F1E3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902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6CEB1F14-0CAE-05CC-B73F-D495D84A5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9215"/>
              </p:ext>
            </p:extLst>
          </p:nvPr>
        </p:nvGraphicFramePr>
        <p:xfrm>
          <a:off x="465468" y="573771"/>
          <a:ext cx="3203172" cy="496221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67724">
                  <a:extLst>
                    <a:ext uri="{9D8B030D-6E8A-4147-A177-3AD203B41FA5}">
                      <a16:colId xmlns:a16="http://schemas.microsoft.com/office/drawing/2014/main" val="1768642943"/>
                    </a:ext>
                  </a:extLst>
                </a:gridCol>
                <a:gridCol w="1067724">
                  <a:extLst>
                    <a:ext uri="{9D8B030D-6E8A-4147-A177-3AD203B41FA5}">
                      <a16:colId xmlns:a16="http://schemas.microsoft.com/office/drawing/2014/main" val="2161248169"/>
                    </a:ext>
                  </a:extLst>
                </a:gridCol>
                <a:gridCol w="1067724">
                  <a:extLst>
                    <a:ext uri="{9D8B030D-6E8A-4147-A177-3AD203B41FA5}">
                      <a16:colId xmlns:a16="http://schemas.microsoft.com/office/drawing/2014/main" val="2192502966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אמונות ותפיסת עולם, לדוגמה:</a:t>
                      </a:r>
                    </a:p>
                  </a:txBody>
                  <a:tcPr marL="74295" marR="74295" marT="37148" marB="37148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ערכים, לדוגמה:</a:t>
                      </a:r>
                    </a:p>
                  </a:txBody>
                  <a:tcPr marL="74295" marR="74295" marT="37148" marB="37148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שאיפות ורצונות</a:t>
                      </a:r>
                    </a:p>
                  </a:txBody>
                  <a:tcPr marL="74295" marR="74295" marT="37148" marB="37148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212673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הכול לטובה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צדק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בקח"ל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552984901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 שמאמין לא מפחד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נאמנות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עם חברים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374949007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מאמין בטוב שבבני אדם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חברות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משפחה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276914208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 יכול עלי? אני מאמין בעצמי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נתינה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לימודים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3101131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אדם לאדם זאב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קבלת האחר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קריירה/ עבודה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235089003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אני ואתה נשנה את העולם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התמדה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הצלחה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045880052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כל יום הוא התחלה חדשה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דוגמה אישית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תכונות ויכולות, לדוגמה:</a:t>
                      </a:r>
                    </a:p>
                  </a:txBody>
                  <a:tcPr marL="74295" marR="74295" marT="37148" marB="37148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58577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אחד בשביל כולם</a:t>
                      </a:r>
                      <a:r>
                        <a:rPr lang="he-IL" sz="11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כולם בשביל אחד</a:t>
                      </a:r>
                      <a:endParaRPr lang="he-IL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סובלנות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תושייה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258047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הטוב עוד לפני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הישגיות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מנהיגות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74642130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כל דבר מגיע בזמנו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יושרה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חברותי/ת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38962692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אם אתה רוצה משהו לך תשיג אותו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סלחנות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ממושמע/ת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08331773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מגיע לי גם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שוויון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אחריות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621219"/>
                  </a:ext>
                </a:extLst>
              </a:tr>
            </a:tbl>
          </a:graphicData>
        </a:graphic>
      </p:graphicFrame>
      <p:pic>
        <p:nvPicPr>
          <p:cNvPr id="6" name="גרפיקה 5" descr="מצפן מפה קו מיתאר">
            <a:extLst>
              <a:ext uri="{FF2B5EF4-FFF2-40B4-BE49-F238E27FC236}">
                <a16:creationId xmlns:a16="http://schemas.microsoft.com/office/drawing/2014/main" id="{AF5953D1-1280-FCF1-E6E8-89B087057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2345" y="1300018"/>
            <a:ext cx="3826164" cy="3826164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45C2D016-696E-88B8-C562-9863793E9D09}"/>
              </a:ext>
            </a:extLst>
          </p:cNvPr>
          <p:cNvSpPr txBox="1"/>
          <p:nvPr/>
        </p:nvSpPr>
        <p:spPr>
          <a:xfrm>
            <a:off x="5928590" y="1177820"/>
            <a:ext cx="22536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ערכים שהנחו אותי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ED5B1741-A127-00D8-0A81-4811F1D114C4}"/>
              </a:ext>
            </a:extLst>
          </p:cNvPr>
          <p:cNvSpPr txBox="1"/>
          <p:nvPr/>
        </p:nvSpPr>
        <p:spPr>
          <a:xfrm>
            <a:off x="8497454" y="2701484"/>
            <a:ext cx="1260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אמונות ותפיסת עולם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01D1667B-46E7-9ECC-65CB-11837DAC7FC7}"/>
              </a:ext>
            </a:extLst>
          </p:cNvPr>
          <p:cNvSpPr txBox="1"/>
          <p:nvPr/>
        </p:nvSpPr>
        <p:spPr>
          <a:xfrm>
            <a:off x="5928590" y="4879048"/>
            <a:ext cx="22536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שאיפות ורצונות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E69CE6E7-A0EE-4223-8495-2F975DAE8DAD}"/>
              </a:ext>
            </a:extLst>
          </p:cNvPr>
          <p:cNvSpPr txBox="1"/>
          <p:nvPr/>
        </p:nvSpPr>
        <p:spPr>
          <a:xfrm>
            <a:off x="4112634" y="2839983"/>
            <a:ext cx="14374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תכונות ויכולות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37311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SLIDE_THUMBNAIL_REFRESH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172</TotalTime>
  <Words>113</Words>
  <Application>Microsoft Office PowerPoint</Application>
  <PresentationFormat>נייר A4 ‏(210x297 מ"מ)</PresentationFormat>
  <Paragraphs>43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Vered Golan</dc:creator>
  <cp:lastModifiedBy>Vered Golan</cp:lastModifiedBy>
  <cp:revision>5</cp:revision>
  <dcterms:created xsi:type="dcterms:W3CDTF">2023-12-12T15:10:18Z</dcterms:created>
  <dcterms:modified xsi:type="dcterms:W3CDTF">2024-07-08T07:06:43Z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8BC95805-39F7-479A-8E9F-CE54B34926C2</vt:lpwstr>
  </property>
  <property fmtid="{D5CDD505-2E9C-101B-9397-08002B2CF9AE}" pid="3" name="ArticulatePath">
    <vt:lpwstr>מצגת1</vt:lpwstr>
  </property>
</Properties>
</file>