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custDataLst>
    <p:tags r:id="rId15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5FB9E3-3630-D5BD-3303-C49574513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54DB4FA-F8D1-3513-9175-023B5DBB4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89E2A16-DA41-A456-38EA-36F56D39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FEE-A203-425B-ACBB-DA345815DFAE}" type="datetimeFigureOut">
              <a:rPr lang="he-IL" smtClean="0"/>
              <a:t>א'/טבת/תשפ"ד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3786DCA-A04F-2577-3D2A-A9B8BF45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A97EFF1-0CC1-9D14-F309-4878931C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A046-546C-4A5F-9A98-63763381DC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256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1F3278-4B43-3BD4-42DA-DF3D2A85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009E61B-5DA7-F1B9-4A3C-AB5189945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C538497-660D-004D-CBB0-A08C51F2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FEE-A203-425B-ACBB-DA345815DFAE}" type="datetimeFigureOut">
              <a:rPr lang="he-IL" smtClean="0"/>
              <a:t>א'/טבת/תשפ"ד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73ED261-DD0B-8705-5012-C9C2F5D0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77457D1-4C41-8DDC-DA45-0F2054EC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A046-546C-4A5F-9A98-63763381DC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210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62518843-224E-390E-8863-BC2214B06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C1C91A1-5782-DBB9-A3B0-C59FC50A7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B6A29F2-4CB6-1B75-2889-434360D55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FEE-A203-425B-ACBB-DA345815DFAE}" type="datetimeFigureOut">
              <a:rPr lang="he-IL" smtClean="0"/>
              <a:t>א'/טבת/תשפ"ד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2132A8F-6C4E-DEF5-A2F6-F44780E3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F49B2DD-7EDE-FD03-1C74-ADD0C547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A046-546C-4A5F-9A98-63763381DC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551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A30C93-99DC-92A5-5A96-42EE56E7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62DE30-F861-D33F-9065-47D3656DC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BD90E4-037A-234B-1872-164DD769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FEE-A203-425B-ACBB-DA345815DFAE}" type="datetimeFigureOut">
              <a:rPr lang="he-IL" smtClean="0"/>
              <a:t>א'/טבת/תשפ"ד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7DF32E1-7B0E-DF74-355B-72E45E00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F1CB468-7802-7C5D-1CCE-4B2C3EF2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A046-546C-4A5F-9A98-63763381DC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836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45BA4B-B741-ED79-9B19-E1A7B1C6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E33CD6D-6623-CF9B-940B-4FF9E0FF9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9C67FFC-B8CB-D3D7-C988-394DD5DB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FEE-A203-425B-ACBB-DA345815DFAE}" type="datetimeFigureOut">
              <a:rPr lang="he-IL" smtClean="0"/>
              <a:t>א'/טבת/תשפ"ד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910F70-E1EA-5BA0-FC91-C2855858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F6B07E1-3B45-38E8-9823-38141B29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A046-546C-4A5F-9A98-63763381DC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624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DDE9D5-9A4A-A3E7-519F-EE87A88A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6378319-1EBF-A504-B5F8-846E98299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5075CC6-7A31-3702-3635-BA0133D56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A151DC4-EF25-AAE0-724D-6B0D0BD70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FEE-A203-425B-ACBB-DA345815DFAE}" type="datetimeFigureOut">
              <a:rPr lang="he-IL" smtClean="0"/>
              <a:t>א'/טבת/תשפ"ד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D48D64B-EA3F-6803-4BD1-1B465313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C0C14DE-1D28-F795-4526-B56BCC38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A046-546C-4A5F-9A98-63763381DC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010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5F6296-85CA-4B78-A58D-E5FC9BD8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FAB2B21-2F95-4ADD-9848-C882F8DB9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78BB9A1-6102-CDAA-4EB1-FE977B24E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2CF8DC7-E95F-ED11-7705-795DDC82E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0E2247F-B1F5-920F-9CFF-DE4988F0D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8D0F8374-FCE9-402F-0D8C-8D75AC0A0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FEE-A203-425B-ACBB-DA345815DFAE}" type="datetimeFigureOut">
              <a:rPr lang="he-IL" smtClean="0"/>
              <a:t>א'/טבת/תשפ"ד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F642ECA9-D195-326C-F287-11B0B194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8242478-7C68-AC7D-B8CC-466EDD9F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A046-546C-4A5F-9A98-63763381DC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18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8B5B3A-60F8-3CF7-C619-CBE4D339B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449889A-DE0E-EB3B-5D9B-9333E4D3A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FEE-A203-425B-ACBB-DA345815DFAE}" type="datetimeFigureOut">
              <a:rPr lang="he-IL" smtClean="0"/>
              <a:t>א'/טבת/תשפ"ד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CB3FAA3-CDCE-28CE-74AA-D745BB17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89A2EEA-C506-FF4C-97EE-4F57FBDC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A046-546C-4A5F-9A98-63763381DC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749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17D101F-4C05-A489-520F-C28F06FF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FEE-A203-425B-ACBB-DA345815DFAE}" type="datetimeFigureOut">
              <a:rPr lang="he-IL" smtClean="0"/>
              <a:t>א'/טבת/תשפ"ד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79428F0-AE6E-6387-582D-2F5E7229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19A991D-E5F2-8025-DAD7-44B17CD5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A046-546C-4A5F-9A98-63763381DC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330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E7B732-536B-DE16-2110-35F3A71E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7F36053-EF63-B66B-556C-8D43140FA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5C38974-2C02-5559-A980-B9B4FC0EA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45D28D8-2C53-EF10-8B27-3BDD5B0E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FEE-A203-425B-ACBB-DA345815DFAE}" type="datetimeFigureOut">
              <a:rPr lang="he-IL" smtClean="0"/>
              <a:t>א'/טבת/תשפ"ד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3396667-A85F-19A8-AD0F-7CB21E3C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ECC8E0A-BBEB-53D9-3569-B9B27298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A046-546C-4A5F-9A98-63763381DC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660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818FD2-AD55-1A24-1AE9-CD186D500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E60BC136-14EA-E5B3-899E-52C1AE7FC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35C7607-C2DF-1384-09CA-764FF1194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1D2214C-2044-E5B6-E92C-CC6943C6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FEE-A203-425B-ACBB-DA345815DFAE}" type="datetimeFigureOut">
              <a:rPr lang="he-IL" smtClean="0"/>
              <a:t>א'/טבת/תשפ"ד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E93345C-0FED-C22D-DC07-41FEC41D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890B2B4-A9C0-C85E-81D3-2EA5E08F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A046-546C-4A5F-9A98-63763381DC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456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78E4D12-686A-A0CC-4B70-182665FA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FC3F5B5-1E76-FA67-DCE3-8BD11F389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D2A29CA-31BC-CEEB-7571-DE07C0181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CFEE-A203-425B-ACBB-DA345815DFAE}" type="datetimeFigureOut">
              <a:rPr lang="he-IL" smtClean="0"/>
              <a:t>א'/טבת/תשפ"ד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B83C6E1-156B-3F51-750D-635F9CE07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E4B26FB-4CA6-0A03-930C-2E0FAAAD1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EA046-546C-4A5F-9A98-63763381DC4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558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he time of year could affect what you see in some mind-bending optical  illusions | The Irish Sun">
            <a:extLst>
              <a:ext uri="{FF2B5EF4-FFF2-40B4-BE49-F238E27FC236}">
                <a16:creationId xmlns:a16="http://schemas.microsoft.com/office/drawing/2014/main" id="{3127124C-6CF6-2248-3ECB-7580FE7F6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r="8446"/>
          <a:stretch/>
        </p:blipFill>
        <p:spPr bwMode="auto">
          <a:xfrm>
            <a:off x="3249254" y="586317"/>
            <a:ext cx="5693490" cy="56934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C5447A15-CA00-49CB-80AE-E9391638DAD7}"/>
              </a:ext>
            </a:extLst>
          </p:cNvPr>
          <p:cNvSpPr/>
          <p:nvPr/>
        </p:nvSpPr>
        <p:spPr>
          <a:xfrm>
            <a:off x="0" y="0"/>
            <a:ext cx="905164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FEC72CD6-6A82-7D24-463C-236A52561E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" y="178954"/>
            <a:ext cx="814726" cy="81472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83E819C-8053-90FF-7D3D-F96247602B52}"/>
              </a:ext>
            </a:extLst>
          </p:cNvPr>
          <p:cNvSpPr txBox="1"/>
          <p:nvPr/>
        </p:nvSpPr>
        <p:spPr>
          <a:xfrm>
            <a:off x="8248073" y="360218"/>
            <a:ext cx="36114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בתמונה?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079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תעתועי ראייה - אינטלגנציה רגשית">
            <a:extLst>
              <a:ext uri="{FF2B5EF4-FFF2-40B4-BE49-F238E27FC236}">
                <a16:creationId xmlns:a16="http://schemas.microsoft.com/office/drawing/2014/main" id="{98A7E0E0-63FB-D427-B709-47223D9DF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717" y="658077"/>
            <a:ext cx="3830566" cy="541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9788F619-F776-0754-DB09-6D5FDA6E2247}"/>
              </a:ext>
            </a:extLst>
          </p:cNvPr>
          <p:cNvSpPr/>
          <p:nvPr/>
        </p:nvSpPr>
        <p:spPr>
          <a:xfrm>
            <a:off x="0" y="0"/>
            <a:ext cx="905164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748A6D1E-0F77-389A-D15C-01E173558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" y="178954"/>
            <a:ext cx="814726" cy="81472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DB36706-EBEA-0BE9-5E45-525821FBA8B6}"/>
              </a:ext>
            </a:extLst>
          </p:cNvPr>
          <p:cNvSpPr txBox="1"/>
          <p:nvPr/>
        </p:nvSpPr>
        <p:spPr>
          <a:xfrm>
            <a:off x="8248073" y="360218"/>
            <a:ext cx="36114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בתמונה?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15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אשליות אופטיות - אשליות ראיה , תעתועי ראיה">
            <a:extLst>
              <a:ext uri="{FF2B5EF4-FFF2-40B4-BE49-F238E27FC236}">
                <a16:creationId xmlns:a16="http://schemas.microsoft.com/office/drawing/2014/main" id="{BB5F86C6-6C93-D392-AC8C-84DAEC1B7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45" y="0"/>
            <a:ext cx="9120910" cy="684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A032DBB1-61FB-04D7-79F8-FA0141E45170}"/>
              </a:ext>
            </a:extLst>
          </p:cNvPr>
          <p:cNvSpPr/>
          <p:nvPr/>
        </p:nvSpPr>
        <p:spPr>
          <a:xfrm>
            <a:off x="0" y="0"/>
            <a:ext cx="905164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D4E75F1B-9DCC-5F1D-7848-7B8A03E087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" y="178954"/>
            <a:ext cx="814726" cy="814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5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אשליות אופטיות - אשליות ראיה , תעתועי ראיה">
            <a:extLst>
              <a:ext uri="{FF2B5EF4-FFF2-40B4-BE49-F238E27FC236}">
                <a16:creationId xmlns:a16="http://schemas.microsoft.com/office/drawing/2014/main" id="{BB5F86C6-6C93-D392-AC8C-84DAEC1B7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35545" y="0"/>
            <a:ext cx="9120910" cy="684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DC1A275F-856B-E6C1-ACF4-C3DD3371A1B1}"/>
              </a:ext>
            </a:extLst>
          </p:cNvPr>
          <p:cNvSpPr/>
          <p:nvPr/>
        </p:nvSpPr>
        <p:spPr>
          <a:xfrm>
            <a:off x="0" y="0"/>
            <a:ext cx="905164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3BBCFE19-12CF-844C-2E21-B40A839B8B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" y="178954"/>
            <a:ext cx="814726" cy="814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67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ptical Illusion Quiz Will Play Tricks on Your Eyes">
            <a:extLst>
              <a:ext uri="{FF2B5EF4-FFF2-40B4-BE49-F238E27FC236}">
                <a16:creationId xmlns:a16="http://schemas.microsoft.com/office/drawing/2014/main" id="{E1483B15-8F3D-B52A-6038-09CC578DE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278" y="1347094"/>
            <a:ext cx="5753444" cy="41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21D2A4E2-57C6-A263-5BBB-7EB6897DEA94}"/>
              </a:ext>
            </a:extLst>
          </p:cNvPr>
          <p:cNvSpPr/>
          <p:nvPr/>
        </p:nvSpPr>
        <p:spPr>
          <a:xfrm>
            <a:off x="0" y="0"/>
            <a:ext cx="905164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74034229-AE7C-F7EA-1536-F6F771707A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" y="178954"/>
            <a:ext cx="814726" cy="81472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004C3A-DF30-D2C1-F4BD-6F5A7EB76E22}"/>
              </a:ext>
            </a:extLst>
          </p:cNvPr>
          <p:cNvSpPr txBox="1"/>
          <p:nvPr/>
        </p:nvSpPr>
        <p:spPr>
          <a:xfrm>
            <a:off x="8248073" y="360218"/>
            <a:ext cx="36114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בתמונה?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872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aily Optical Illusions - Eye tricks">
            <a:extLst>
              <a:ext uri="{FF2B5EF4-FFF2-40B4-BE49-F238E27FC236}">
                <a16:creationId xmlns:a16="http://schemas.microsoft.com/office/drawing/2014/main" id="{95E4E81A-A18E-1B45-6D8B-C8A5A9120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61" y="384061"/>
            <a:ext cx="6089877" cy="608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73DEB7EB-759C-6282-D229-D17ED2D5FF9E}"/>
              </a:ext>
            </a:extLst>
          </p:cNvPr>
          <p:cNvSpPr/>
          <p:nvPr/>
        </p:nvSpPr>
        <p:spPr>
          <a:xfrm>
            <a:off x="0" y="0"/>
            <a:ext cx="905164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831AFF93-DB2F-2DBF-5866-2A38A8C45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" y="178954"/>
            <a:ext cx="814726" cy="81472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FCD4285-168B-D8DA-98B7-886B82214244}"/>
              </a:ext>
            </a:extLst>
          </p:cNvPr>
          <p:cNvSpPr txBox="1"/>
          <p:nvPr/>
        </p:nvSpPr>
        <p:spPr>
          <a:xfrm>
            <a:off x="8248073" y="360218"/>
            <a:ext cx="36114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לאן הוא מסתכל?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94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lusions | Kids Environment Kids Health - National Institute of  Environmental Health Sciences">
            <a:extLst>
              <a:ext uri="{FF2B5EF4-FFF2-40B4-BE49-F238E27FC236}">
                <a16:creationId xmlns:a16="http://schemas.microsoft.com/office/drawing/2014/main" id="{530C07B9-4D33-42E2-9229-87F53F681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78" y="466061"/>
            <a:ext cx="4637644" cy="592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7A7E5E37-CD35-DAAB-D496-6A346BC32D58}"/>
              </a:ext>
            </a:extLst>
          </p:cNvPr>
          <p:cNvSpPr/>
          <p:nvPr/>
        </p:nvSpPr>
        <p:spPr>
          <a:xfrm>
            <a:off x="0" y="0"/>
            <a:ext cx="905164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62DDD690-F0C0-B15E-1709-104B7F1B0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" y="178954"/>
            <a:ext cx="814726" cy="81472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312D869-FFDB-0686-D7D5-6945CB5046FB}"/>
              </a:ext>
            </a:extLst>
          </p:cNvPr>
          <p:cNvSpPr txBox="1"/>
          <p:nvPr/>
        </p:nvSpPr>
        <p:spPr>
          <a:xfrm>
            <a:off x="8248073" y="360218"/>
            <a:ext cx="36114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בתמונה?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963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</Words>
  <Application>Microsoft Office PowerPoint</Application>
  <PresentationFormat>מסך רחב</PresentationFormat>
  <Paragraphs>5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Calibri</vt:lpstr>
      <vt:lpstr>Arial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Vered Golan</dc:creator>
  <cp:lastModifiedBy>Vered Golan</cp:lastModifiedBy>
  <cp:revision>2</cp:revision>
  <dcterms:created xsi:type="dcterms:W3CDTF">2023-12-13T10:31:59Z</dcterms:created>
  <dcterms:modified xsi:type="dcterms:W3CDTF">2023-12-13T11:13:02Z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ED1FD3EE-DDD5-40C9-BED2-944A9FD1513F</vt:lpwstr>
  </property>
  <property fmtid="{D5CDD505-2E9C-101B-9397-08002B2CF9AE}" pid="3" name="ArticulatePath">
    <vt:lpwstr>מצגת1</vt:lpwstr>
  </property>
</Properties>
</file>