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19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88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7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9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0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86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6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8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156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46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729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D6A6-BE74-4318-B2C4-00D6C16063F6}" type="datetimeFigureOut">
              <a:rPr lang="he-IL" smtClean="0"/>
              <a:t>ט"ו/טבת/תשפ"ד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34-85AC-40F7-A5B8-745FB4BB6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בד&#10;&#10;התיאור נוצר באופן אוטומטי">
            <a:extLst>
              <a:ext uri="{FF2B5EF4-FFF2-40B4-BE49-F238E27FC236}">
                <a16:creationId xmlns:a16="http://schemas.microsoft.com/office/drawing/2014/main" id="{52E661DF-9F24-86BC-1802-D8939A283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D993BAB-5FC9-102F-B2D9-D45364B8A874}"/>
              </a:ext>
            </a:extLst>
          </p:cNvPr>
          <p:cNvGrpSpPr/>
          <p:nvPr/>
        </p:nvGrpSpPr>
        <p:grpSpPr>
          <a:xfrm>
            <a:off x="3971635" y="3258120"/>
            <a:ext cx="5606473" cy="1046018"/>
            <a:chOff x="3971636" y="2981034"/>
            <a:chExt cx="5606473" cy="1046018"/>
          </a:xfrm>
        </p:grpSpPr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C9876843-A642-EA9A-FE3E-DF29EE080C11}"/>
                </a:ext>
              </a:extLst>
            </p:cNvPr>
            <p:cNvSpPr/>
            <p:nvPr/>
          </p:nvSpPr>
          <p:spPr>
            <a:xfrm>
              <a:off x="3971636" y="2981034"/>
              <a:ext cx="5606473" cy="10460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6B2B6E6F-F38B-471A-885A-F09D4A9C622D}"/>
                </a:ext>
              </a:extLst>
            </p:cNvPr>
            <p:cNvSpPr txBox="1"/>
            <p:nvPr/>
          </p:nvSpPr>
          <p:spPr>
            <a:xfrm>
              <a:off x="4493490" y="3128816"/>
              <a:ext cx="45627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האם יש לי תחביבים שמגדירים אותי?</a:t>
              </a: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432861A1-246E-DD91-1455-C8413B3B159F}"/>
              </a:ext>
            </a:extLst>
          </p:cNvPr>
          <p:cNvGrpSpPr/>
          <p:nvPr/>
        </p:nvGrpSpPr>
        <p:grpSpPr>
          <a:xfrm>
            <a:off x="3971635" y="1129138"/>
            <a:ext cx="5606473" cy="1985818"/>
            <a:chOff x="3971636" y="734864"/>
            <a:chExt cx="5606473" cy="1985818"/>
          </a:xfrm>
        </p:grpSpPr>
        <p:sp>
          <p:nvSpPr>
            <p:cNvPr id="10" name="מלבן: פינות מעוגלות 9">
              <a:extLst>
                <a:ext uri="{FF2B5EF4-FFF2-40B4-BE49-F238E27FC236}">
                  <a16:creationId xmlns:a16="http://schemas.microsoft.com/office/drawing/2014/main" id="{786E9E68-881F-7975-C3D4-D9018DD37C11}"/>
                </a:ext>
              </a:extLst>
            </p:cNvPr>
            <p:cNvSpPr/>
            <p:nvPr/>
          </p:nvSpPr>
          <p:spPr>
            <a:xfrm>
              <a:off x="3971636" y="734864"/>
              <a:ext cx="5606473" cy="19858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E2C01F01-73CD-9CC3-32BA-74B21E0FD34C}"/>
                </a:ext>
              </a:extLst>
            </p:cNvPr>
            <p:cNvSpPr txBox="1"/>
            <p:nvPr/>
          </p:nvSpPr>
          <p:spPr>
            <a:xfrm>
              <a:off x="4493490" y="882646"/>
              <a:ext cx="456276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מאפיינים שנולדתי איתם כמו מין, צבע עור, עדה, דברים שקשורים לצורה החיצונית שלי וכדומה</a:t>
              </a:r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BE29DCC-7D3B-F184-BA0E-CE851E006C50}"/>
              </a:ext>
            </a:extLst>
          </p:cNvPr>
          <p:cNvGrpSpPr/>
          <p:nvPr/>
        </p:nvGrpSpPr>
        <p:grpSpPr>
          <a:xfrm>
            <a:off x="3971636" y="4425947"/>
            <a:ext cx="5606473" cy="1046018"/>
            <a:chOff x="3971636" y="4425947"/>
            <a:chExt cx="5606473" cy="1046018"/>
          </a:xfrm>
        </p:grpSpPr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4B34A3DF-F19F-4475-3603-2E396276A10C}"/>
                </a:ext>
              </a:extLst>
            </p:cNvPr>
            <p:cNvSpPr/>
            <p:nvPr/>
          </p:nvSpPr>
          <p:spPr>
            <a:xfrm>
              <a:off x="3971636" y="4425947"/>
              <a:ext cx="5606473" cy="10460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750BACA1-13C9-DA8A-6EE4-3C822CC7ABE7}"/>
                </a:ext>
              </a:extLst>
            </p:cNvPr>
            <p:cNvSpPr txBox="1"/>
            <p:nvPr/>
          </p:nvSpPr>
          <p:spPr>
            <a:xfrm>
              <a:off x="4493490" y="4573729"/>
              <a:ext cx="456276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קשרים משפחתיים שמגדירים אותי</a:t>
              </a:r>
            </a:p>
          </p:txBody>
        </p:sp>
      </p:grp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45A32591-D0FF-3032-9893-39291DBE38EB}"/>
              </a:ext>
            </a:extLst>
          </p:cNvPr>
          <p:cNvSpPr/>
          <p:nvPr/>
        </p:nvSpPr>
        <p:spPr>
          <a:xfrm>
            <a:off x="3971636" y="5593774"/>
            <a:ext cx="5606473" cy="10460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8C5B649-7C35-5C7D-A91C-39C17928FD3A}"/>
              </a:ext>
            </a:extLst>
          </p:cNvPr>
          <p:cNvSpPr txBox="1"/>
          <p:nvPr/>
        </p:nvSpPr>
        <p:spPr>
          <a:xfrm>
            <a:off x="4493490" y="5741556"/>
            <a:ext cx="45627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האם יש מעגלי שייכות שמגדירים אותי? (חברות/ יישוב/ מדינה/ לאום/ דת)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6F6E0ED2-C4A8-0210-091E-68CC34BD8E6B}"/>
              </a:ext>
            </a:extLst>
          </p:cNvPr>
          <p:cNvSpPr/>
          <p:nvPr/>
        </p:nvSpPr>
        <p:spPr>
          <a:xfrm>
            <a:off x="628073" y="1129138"/>
            <a:ext cx="2715490" cy="2682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אייקון/ תמונה/ איור שמתאר את הזהות שלי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F60DB6A0-BBEE-84F0-395E-E4E8258F94E2}"/>
              </a:ext>
            </a:extLst>
          </p:cNvPr>
          <p:cNvSpPr/>
          <p:nvPr/>
        </p:nvSpPr>
        <p:spPr>
          <a:xfrm>
            <a:off x="327891" y="4089602"/>
            <a:ext cx="3382818" cy="23890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9C52E8F-751C-E73B-6F6D-5A83F72FDCAD}"/>
              </a:ext>
            </a:extLst>
          </p:cNvPr>
          <p:cNvSpPr txBox="1"/>
          <p:nvPr/>
        </p:nvSpPr>
        <p:spPr>
          <a:xfrm>
            <a:off x="435786" y="4237385"/>
            <a:ext cx="27530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מה עוד חלק מהזהות שלי?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F6351494-FA9A-7C4D-0304-71F62FD0B4E9}"/>
              </a:ext>
            </a:extLst>
          </p:cNvPr>
          <p:cNvSpPr txBox="1"/>
          <p:nvPr/>
        </p:nvSpPr>
        <p:spPr>
          <a:xfrm>
            <a:off x="3426691" y="277091"/>
            <a:ext cx="5809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קוראים לי ... ואני... </a:t>
            </a:r>
          </a:p>
        </p:txBody>
      </p:sp>
    </p:spTree>
    <p:extLst>
      <p:ext uri="{BB962C8B-B14F-4D97-AF65-F5344CB8AC3E}">
        <p14:creationId xmlns:p14="http://schemas.microsoft.com/office/powerpoint/2010/main" val="2519113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66</Words>
  <Application>Microsoft Office PowerPoint</Application>
  <PresentationFormat>נייר A4 ‏(210x297 מ"מ)</PresentationFormat>
  <Paragraphs>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Vered Golan</dc:creator>
  <cp:lastModifiedBy>Vered Golan</cp:lastModifiedBy>
  <cp:revision>1</cp:revision>
  <dcterms:created xsi:type="dcterms:W3CDTF">2023-12-27T12:58:50Z</dcterms:created>
  <dcterms:modified xsi:type="dcterms:W3CDTF">2023-12-27T13:12:53Z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6030D634-6F0C-45C5-88EA-EA575227A937</vt:lpwstr>
  </property>
  <property fmtid="{D5CDD505-2E9C-101B-9397-08002B2CF9AE}" pid="3" name="ArticulatePath">
    <vt:lpwstr>מצגת1</vt:lpwstr>
  </property>
</Properties>
</file>