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60" r:id="rId1"/>
  </p:sldMasterIdLst>
  <p:sldIdLst>
    <p:sldId id="256" r:id="rId2"/>
    <p:sldId id="257" r:id="rId3"/>
    <p:sldId id="258" r:id="rId4"/>
  </p:sldIdLst>
  <p:sldSz cx="9906000" cy="6858000" type="A4"/>
  <p:notesSz cx="6858000" cy="9144000"/>
  <p:embeddedFontLst>
    <p:embeddedFont>
      <p:font typeface="Assistant" panose="00000500000000000000" pitchFamily="2" charset="-79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libri Light" panose="020F0302020204030204" pitchFamily="34" charset="0"/>
      <p:regular r:id="rId11"/>
      <p:italic r:id="rId12"/>
    </p:embeddedFont>
  </p:embeddedFontLst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viewProps" Target="viewProp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CDC3-8422-4775-95FD-D5151AF480EC}" type="datetimeFigureOut">
              <a:rPr lang="he-IL" smtClean="0"/>
              <a:t>ז'/טבת/תשפ"ד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AD90-BD92-48A3-9718-D95CE81453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0065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CDC3-8422-4775-95FD-D5151AF480EC}" type="datetimeFigureOut">
              <a:rPr lang="he-IL" smtClean="0"/>
              <a:t>ז'/טבת/תשפ"ד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AD90-BD92-48A3-9718-D95CE81453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002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CDC3-8422-4775-95FD-D5151AF480EC}" type="datetimeFigureOut">
              <a:rPr lang="he-IL" smtClean="0"/>
              <a:t>ז'/טבת/תשפ"ד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AD90-BD92-48A3-9718-D95CE81453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2058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CDC3-8422-4775-95FD-D5151AF480EC}" type="datetimeFigureOut">
              <a:rPr lang="he-IL" smtClean="0"/>
              <a:t>ז'/טבת/תשפ"ד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AD90-BD92-48A3-9718-D95CE81453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6667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CDC3-8422-4775-95FD-D5151AF480EC}" type="datetimeFigureOut">
              <a:rPr lang="he-IL" smtClean="0"/>
              <a:t>ז'/טבת/תשפ"ד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AD90-BD92-48A3-9718-D95CE81453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780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CDC3-8422-4775-95FD-D5151AF480EC}" type="datetimeFigureOut">
              <a:rPr lang="he-IL" smtClean="0"/>
              <a:t>ז'/טבת/תשפ"ד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AD90-BD92-48A3-9718-D95CE81453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833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CDC3-8422-4775-95FD-D5151AF480EC}" type="datetimeFigureOut">
              <a:rPr lang="he-IL" smtClean="0"/>
              <a:t>ז'/טבת/תשפ"ד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AD90-BD92-48A3-9718-D95CE81453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187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CDC3-8422-4775-95FD-D5151AF480EC}" type="datetimeFigureOut">
              <a:rPr lang="he-IL" smtClean="0"/>
              <a:t>ז'/טבת/תשפ"ד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AD90-BD92-48A3-9718-D95CE81453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4481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CDC3-8422-4775-95FD-D5151AF480EC}" type="datetimeFigureOut">
              <a:rPr lang="he-IL" smtClean="0"/>
              <a:t>ז'/טבת/תשפ"ד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AD90-BD92-48A3-9718-D95CE81453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157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CDC3-8422-4775-95FD-D5151AF480EC}" type="datetimeFigureOut">
              <a:rPr lang="he-IL" smtClean="0"/>
              <a:t>ז'/טבת/תשפ"ד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AD90-BD92-48A3-9718-D95CE81453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75490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1CDC3-8422-4775-95FD-D5151AF480EC}" type="datetimeFigureOut">
              <a:rPr lang="he-IL" smtClean="0"/>
              <a:t>ז'/טבת/תשפ"ד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3AD90-BD92-48A3-9718-D95CE81453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1319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1CDC3-8422-4775-95FD-D5151AF480EC}" type="datetimeFigureOut">
              <a:rPr lang="he-IL" smtClean="0"/>
              <a:t>ז'/טבת/תשפ"ד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3AD90-BD92-48A3-9718-D95CE81453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254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בז’&#10;&#10;התיאור נוצר באופן אוטומטי">
            <a:extLst>
              <a:ext uri="{FF2B5EF4-FFF2-40B4-BE49-F238E27FC236}">
                <a16:creationId xmlns:a16="http://schemas.microsoft.com/office/drawing/2014/main" id="{BDE53126-AF5F-2E62-4E80-0BC8E0A6A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998234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0EF836E7-6FEC-EEC3-F95C-DB6F97881C86}"/>
              </a:ext>
            </a:extLst>
          </p:cNvPr>
          <p:cNvSpPr txBox="1"/>
          <p:nvPr/>
        </p:nvSpPr>
        <p:spPr>
          <a:xfrm>
            <a:off x="5530272" y="217314"/>
            <a:ext cx="35744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מעגלי השתייכות</a:t>
            </a:r>
          </a:p>
        </p:txBody>
      </p:sp>
      <p:sp>
        <p:nvSpPr>
          <p:cNvPr id="5" name="אליפסה 4">
            <a:extLst>
              <a:ext uri="{FF2B5EF4-FFF2-40B4-BE49-F238E27FC236}">
                <a16:creationId xmlns:a16="http://schemas.microsoft.com/office/drawing/2014/main" id="{B8CC99BE-A661-76D0-D70A-1E0072B5B0A5}"/>
              </a:ext>
            </a:extLst>
          </p:cNvPr>
          <p:cNvSpPr/>
          <p:nvPr/>
        </p:nvSpPr>
        <p:spPr>
          <a:xfrm>
            <a:off x="7185890" y="1071417"/>
            <a:ext cx="1773382" cy="1773382"/>
          </a:xfrm>
          <a:prstGeom prst="ellipse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1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לדוגמה:</a:t>
            </a:r>
            <a:b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משפחה גרעינית</a:t>
            </a:r>
          </a:p>
        </p:txBody>
      </p:sp>
      <p:sp>
        <p:nvSpPr>
          <p:cNvPr id="6" name="אליפסה 5">
            <a:extLst>
              <a:ext uri="{FF2B5EF4-FFF2-40B4-BE49-F238E27FC236}">
                <a16:creationId xmlns:a16="http://schemas.microsoft.com/office/drawing/2014/main" id="{035705CC-E7C5-3528-7DDE-C6E2B77A42F0}"/>
              </a:ext>
            </a:extLst>
          </p:cNvPr>
          <p:cNvSpPr/>
          <p:nvPr/>
        </p:nvSpPr>
        <p:spPr>
          <a:xfrm>
            <a:off x="5107708" y="1071417"/>
            <a:ext cx="1773382" cy="1773382"/>
          </a:xfrm>
          <a:prstGeom prst="ellipse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אליפסה 6">
            <a:extLst>
              <a:ext uri="{FF2B5EF4-FFF2-40B4-BE49-F238E27FC236}">
                <a16:creationId xmlns:a16="http://schemas.microsoft.com/office/drawing/2014/main" id="{68D27A60-7565-766D-4A78-CEFCB3DED772}"/>
              </a:ext>
            </a:extLst>
          </p:cNvPr>
          <p:cNvSpPr/>
          <p:nvPr/>
        </p:nvSpPr>
        <p:spPr>
          <a:xfrm>
            <a:off x="3029526" y="1071417"/>
            <a:ext cx="1773382" cy="1773382"/>
          </a:xfrm>
          <a:prstGeom prst="ellipse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12C2C0E2-AAD0-752F-FB07-A013AE29414A}"/>
              </a:ext>
            </a:extLst>
          </p:cNvPr>
          <p:cNvSpPr/>
          <p:nvPr/>
        </p:nvSpPr>
        <p:spPr>
          <a:xfrm>
            <a:off x="951344" y="1071417"/>
            <a:ext cx="1773382" cy="1773382"/>
          </a:xfrm>
          <a:prstGeom prst="ellipse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CF121E4B-0559-3007-C03B-D43D394C05B0}"/>
              </a:ext>
            </a:extLst>
          </p:cNvPr>
          <p:cNvSpPr/>
          <p:nvPr/>
        </p:nvSpPr>
        <p:spPr>
          <a:xfrm>
            <a:off x="7185890" y="2983344"/>
            <a:ext cx="1773382" cy="1773382"/>
          </a:xfrm>
          <a:prstGeom prst="ellipse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אליפסה 9">
            <a:extLst>
              <a:ext uri="{FF2B5EF4-FFF2-40B4-BE49-F238E27FC236}">
                <a16:creationId xmlns:a16="http://schemas.microsoft.com/office/drawing/2014/main" id="{8E3E2300-7AEC-BAEA-BBE2-89605214DA9A}"/>
              </a:ext>
            </a:extLst>
          </p:cNvPr>
          <p:cNvSpPr/>
          <p:nvPr/>
        </p:nvSpPr>
        <p:spPr>
          <a:xfrm>
            <a:off x="5107708" y="2983344"/>
            <a:ext cx="1773382" cy="1773382"/>
          </a:xfrm>
          <a:prstGeom prst="ellipse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אליפסה 10">
            <a:extLst>
              <a:ext uri="{FF2B5EF4-FFF2-40B4-BE49-F238E27FC236}">
                <a16:creationId xmlns:a16="http://schemas.microsoft.com/office/drawing/2014/main" id="{6461DDAB-F7E7-7D24-F3F6-DFF987C5EE52}"/>
              </a:ext>
            </a:extLst>
          </p:cNvPr>
          <p:cNvSpPr/>
          <p:nvPr/>
        </p:nvSpPr>
        <p:spPr>
          <a:xfrm>
            <a:off x="3029526" y="2983344"/>
            <a:ext cx="1773382" cy="1773382"/>
          </a:xfrm>
          <a:prstGeom prst="ellipse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אליפסה 11">
            <a:extLst>
              <a:ext uri="{FF2B5EF4-FFF2-40B4-BE49-F238E27FC236}">
                <a16:creationId xmlns:a16="http://schemas.microsoft.com/office/drawing/2014/main" id="{68570A6D-D0F7-EA7E-838E-13E526AFCA1E}"/>
              </a:ext>
            </a:extLst>
          </p:cNvPr>
          <p:cNvSpPr/>
          <p:nvPr/>
        </p:nvSpPr>
        <p:spPr>
          <a:xfrm>
            <a:off x="951344" y="2983344"/>
            <a:ext cx="1773382" cy="1773382"/>
          </a:xfrm>
          <a:prstGeom prst="ellipse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AEA7535D-0899-463E-BAD1-FD496507477B}"/>
              </a:ext>
            </a:extLst>
          </p:cNvPr>
          <p:cNvSpPr/>
          <p:nvPr/>
        </p:nvSpPr>
        <p:spPr>
          <a:xfrm>
            <a:off x="7185890" y="4895272"/>
            <a:ext cx="1773382" cy="1773382"/>
          </a:xfrm>
          <a:prstGeom prst="ellipse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אליפסה 13">
            <a:extLst>
              <a:ext uri="{FF2B5EF4-FFF2-40B4-BE49-F238E27FC236}">
                <a16:creationId xmlns:a16="http://schemas.microsoft.com/office/drawing/2014/main" id="{AAA801EC-13F2-C71B-7388-D327C0751ACF}"/>
              </a:ext>
            </a:extLst>
          </p:cNvPr>
          <p:cNvSpPr/>
          <p:nvPr/>
        </p:nvSpPr>
        <p:spPr>
          <a:xfrm>
            <a:off x="5107708" y="4895272"/>
            <a:ext cx="1773382" cy="1773382"/>
          </a:xfrm>
          <a:prstGeom prst="ellipse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אליפסה 14">
            <a:extLst>
              <a:ext uri="{FF2B5EF4-FFF2-40B4-BE49-F238E27FC236}">
                <a16:creationId xmlns:a16="http://schemas.microsoft.com/office/drawing/2014/main" id="{0874B09A-4696-FF97-F18C-047D2E2DAA09}"/>
              </a:ext>
            </a:extLst>
          </p:cNvPr>
          <p:cNvSpPr/>
          <p:nvPr/>
        </p:nvSpPr>
        <p:spPr>
          <a:xfrm>
            <a:off x="3029526" y="4895272"/>
            <a:ext cx="1773382" cy="1773382"/>
          </a:xfrm>
          <a:prstGeom prst="ellipse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אליפסה 15">
            <a:extLst>
              <a:ext uri="{FF2B5EF4-FFF2-40B4-BE49-F238E27FC236}">
                <a16:creationId xmlns:a16="http://schemas.microsoft.com/office/drawing/2014/main" id="{4A4D6007-E1CE-52B2-468F-9DDB2DC73185}"/>
              </a:ext>
            </a:extLst>
          </p:cNvPr>
          <p:cNvSpPr/>
          <p:nvPr/>
        </p:nvSpPr>
        <p:spPr>
          <a:xfrm>
            <a:off x="951344" y="4895272"/>
            <a:ext cx="1773382" cy="1773382"/>
          </a:xfrm>
          <a:prstGeom prst="ellipse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DA1A1A25-C0C3-CF29-08D1-178BF99EF7B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00" y="342292"/>
            <a:ext cx="834938" cy="467988"/>
          </a:xfrm>
          <a:prstGeom prst="rect">
            <a:avLst/>
          </a:prstGeom>
          <a:noFill/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5FFD08C1-F6EA-192C-C3BF-12A87DACF9D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25" y="255621"/>
            <a:ext cx="525519" cy="55465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9870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תמונה שמכילה בז’&#10;&#10;התיאור נוצר באופן אוטומטי">
            <a:extLst>
              <a:ext uri="{FF2B5EF4-FFF2-40B4-BE49-F238E27FC236}">
                <a16:creationId xmlns:a16="http://schemas.microsoft.com/office/drawing/2014/main" id="{8EFE53B2-2E45-1601-EC14-D0D705BE2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998234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0EF836E7-6FEC-EEC3-F95C-DB6F97881C86}"/>
              </a:ext>
            </a:extLst>
          </p:cNvPr>
          <p:cNvSpPr txBox="1"/>
          <p:nvPr/>
        </p:nvSpPr>
        <p:spPr>
          <a:xfrm>
            <a:off x="2617353" y="309647"/>
            <a:ext cx="49807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 מאפיין את מעגלי השייכות שלי?</a:t>
            </a:r>
          </a:p>
        </p:txBody>
      </p:sp>
      <p:sp>
        <p:nvSpPr>
          <p:cNvPr id="3" name="אליפסה 2">
            <a:extLst>
              <a:ext uri="{FF2B5EF4-FFF2-40B4-BE49-F238E27FC236}">
                <a16:creationId xmlns:a16="http://schemas.microsoft.com/office/drawing/2014/main" id="{8F59A5FE-643A-2EF2-45F4-AC9937F1DEDF}"/>
              </a:ext>
            </a:extLst>
          </p:cNvPr>
          <p:cNvSpPr/>
          <p:nvPr/>
        </p:nvSpPr>
        <p:spPr>
          <a:xfrm>
            <a:off x="2164456" y="4797944"/>
            <a:ext cx="1724025" cy="1657350"/>
          </a:xfrm>
          <a:prstGeom prst="ellipse">
            <a:avLst/>
          </a:prstGeom>
          <a:noFill/>
          <a:ln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</p:txBody>
      </p:sp>
      <p:cxnSp>
        <p:nvCxnSpPr>
          <p:cNvPr id="17" name="מחבר ישר 16">
            <a:extLst>
              <a:ext uri="{FF2B5EF4-FFF2-40B4-BE49-F238E27FC236}">
                <a16:creationId xmlns:a16="http://schemas.microsoft.com/office/drawing/2014/main" id="{C0E14AF4-AF06-8E63-18C4-229BF10C3810}"/>
              </a:ext>
            </a:extLst>
          </p:cNvPr>
          <p:cNvCxnSpPr>
            <a:cxnSpLocks/>
            <a:stCxn id="3" idx="0"/>
            <a:endCxn id="3" idx="4"/>
          </p:cNvCxnSpPr>
          <p:nvPr/>
        </p:nvCxnSpPr>
        <p:spPr>
          <a:xfrm>
            <a:off x="3026469" y="4797944"/>
            <a:ext cx="0" cy="1657350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E1887A92-7EB1-DD9A-2FD6-D0C14305A1E1}"/>
              </a:ext>
            </a:extLst>
          </p:cNvPr>
          <p:cNvCxnSpPr>
            <a:cxnSpLocks/>
            <a:stCxn id="3" idx="2"/>
            <a:endCxn id="3" idx="6"/>
          </p:cNvCxnSpPr>
          <p:nvPr/>
        </p:nvCxnSpPr>
        <p:spPr>
          <a:xfrm>
            <a:off x="2164456" y="5626619"/>
            <a:ext cx="1724025" cy="0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ישר 18">
            <a:extLst>
              <a:ext uri="{FF2B5EF4-FFF2-40B4-BE49-F238E27FC236}">
                <a16:creationId xmlns:a16="http://schemas.microsoft.com/office/drawing/2014/main" id="{0AA7CAEE-A248-5D2D-E42E-1AF406BA8726}"/>
              </a:ext>
            </a:extLst>
          </p:cNvPr>
          <p:cNvCxnSpPr>
            <a:cxnSpLocks/>
            <a:stCxn id="3" idx="7"/>
            <a:endCxn id="3" idx="3"/>
          </p:cNvCxnSpPr>
          <p:nvPr/>
        </p:nvCxnSpPr>
        <p:spPr>
          <a:xfrm flipH="1">
            <a:off x="2416934" y="5040657"/>
            <a:ext cx="1219069" cy="1171924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ישר 19">
            <a:extLst>
              <a:ext uri="{FF2B5EF4-FFF2-40B4-BE49-F238E27FC236}">
                <a16:creationId xmlns:a16="http://schemas.microsoft.com/office/drawing/2014/main" id="{73DF1446-2E84-F8AD-6E08-02619B2C61A8}"/>
              </a:ext>
            </a:extLst>
          </p:cNvPr>
          <p:cNvCxnSpPr>
            <a:cxnSpLocks/>
            <a:stCxn id="3" idx="1"/>
            <a:endCxn id="3" idx="5"/>
          </p:cNvCxnSpPr>
          <p:nvPr/>
        </p:nvCxnSpPr>
        <p:spPr>
          <a:xfrm>
            <a:off x="2416934" y="5040657"/>
            <a:ext cx="1219069" cy="1171924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אליפסה 20">
            <a:extLst>
              <a:ext uri="{FF2B5EF4-FFF2-40B4-BE49-F238E27FC236}">
                <a16:creationId xmlns:a16="http://schemas.microsoft.com/office/drawing/2014/main" id="{E9C5496F-50E0-026C-CF7B-3F737F49D3E8}"/>
              </a:ext>
            </a:extLst>
          </p:cNvPr>
          <p:cNvSpPr/>
          <p:nvPr/>
        </p:nvSpPr>
        <p:spPr>
          <a:xfrm>
            <a:off x="4245538" y="4796013"/>
            <a:ext cx="1724025" cy="1657350"/>
          </a:xfrm>
          <a:prstGeom prst="ellipse">
            <a:avLst/>
          </a:prstGeom>
          <a:noFill/>
          <a:ln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22" name="אליפסה 21">
            <a:extLst>
              <a:ext uri="{FF2B5EF4-FFF2-40B4-BE49-F238E27FC236}">
                <a16:creationId xmlns:a16="http://schemas.microsoft.com/office/drawing/2014/main" id="{239A5A19-08CB-1084-4B40-19F61FAE6765}"/>
              </a:ext>
            </a:extLst>
          </p:cNvPr>
          <p:cNvSpPr/>
          <p:nvPr/>
        </p:nvSpPr>
        <p:spPr>
          <a:xfrm>
            <a:off x="4683174" y="4869426"/>
            <a:ext cx="848749" cy="815924"/>
          </a:xfrm>
          <a:prstGeom prst="ellipse">
            <a:avLst/>
          </a:prstGeom>
          <a:noFill/>
          <a:ln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23" name="אליפסה 22">
            <a:extLst>
              <a:ext uri="{FF2B5EF4-FFF2-40B4-BE49-F238E27FC236}">
                <a16:creationId xmlns:a16="http://schemas.microsoft.com/office/drawing/2014/main" id="{42ED9C51-CAB5-6141-4814-BE735DF91DDF}"/>
              </a:ext>
            </a:extLst>
          </p:cNvPr>
          <p:cNvSpPr/>
          <p:nvPr/>
        </p:nvSpPr>
        <p:spPr>
          <a:xfrm>
            <a:off x="5107548" y="5203413"/>
            <a:ext cx="848749" cy="815924"/>
          </a:xfrm>
          <a:prstGeom prst="ellipse">
            <a:avLst/>
          </a:prstGeom>
          <a:noFill/>
          <a:ln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24" name="אליפסה 23">
            <a:extLst>
              <a:ext uri="{FF2B5EF4-FFF2-40B4-BE49-F238E27FC236}">
                <a16:creationId xmlns:a16="http://schemas.microsoft.com/office/drawing/2014/main" id="{36DA85E0-631A-82C1-F9A9-08A11A459DEA}"/>
              </a:ext>
            </a:extLst>
          </p:cNvPr>
          <p:cNvSpPr/>
          <p:nvPr/>
        </p:nvSpPr>
        <p:spPr>
          <a:xfrm>
            <a:off x="4669665" y="5534094"/>
            <a:ext cx="848749" cy="815924"/>
          </a:xfrm>
          <a:prstGeom prst="ellipse">
            <a:avLst/>
          </a:prstGeom>
          <a:noFill/>
          <a:ln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25" name="אליפסה 24">
            <a:extLst>
              <a:ext uri="{FF2B5EF4-FFF2-40B4-BE49-F238E27FC236}">
                <a16:creationId xmlns:a16="http://schemas.microsoft.com/office/drawing/2014/main" id="{5FF8B25D-7982-AC15-9E34-1482186631CA}"/>
              </a:ext>
            </a:extLst>
          </p:cNvPr>
          <p:cNvSpPr/>
          <p:nvPr/>
        </p:nvSpPr>
        <p:spPr>
          <a:xfrm>
            <a:off x="4266135" y="5177805"/>
            <a:ext cx="848749" cy="815924"/>
          </a:xfrm>
          <a:prstGeom prst="ellipse">
            <a:avLst/>
          </a:prstGeom>
          <a:noFill/>
          <a:ln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26" name="אליפסה 25">
            <a:extLst>
              <a:ext uri="{FF2B5EF4-FFF2-40B4-BE49-F238E27FC236}">
                <a16:creationId xmlns:a16="http://schemas.microsoft.com/office/drawing/2014/main" id="{2D0B1F30-2108-B7A6-C661-9B398DD64F1B}"/>
              </a:ext>
            </a:extLst>
          </p:cNvPr>
          <p:cNvSpPr/>
          <p:nvPr/>
        </p:nvSpPr>
        <p:spPr>
          <a:xfrm>
            <a:off x="6326620" y="4796013"/>
            <a:ext cx="1724025" cy="1657350"/>
          </a:xfrm>
          <a:prstGeom prst="ellipse">
            <a:avLst/>
          </a:prstGeom>
          <a:noFill/>
          <a:ln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27" name="אליפסה 26">
            <a:extLst>
              <a:ext uri="{FF2B5EF4-FFF2-40B4-BE49-F238E27FC236}">
                <a16:creationId xmlns:a16="http://schemas.microsoft.com/office/drawing/2014/main" id="{AB158EF0-6D0C-0FE4-CF6E-64D7D0647858}"/>
              </a:ext>
            </a:extLst>
          </p:cNvPr>
          <p:cNvSpPr/>
          <p:nvPr/>
        </p:nvSpPr>
        <p:spPr>
          <a:xfrm>
            <a:off x="6683807" y="4970251"/>
            <a:ext cx="542791" cy="534109"/>
          </a:xfrm>
          <a:prstGeom prst="ellipse">
            <a:avLst/>
          </a:prstGeom>
          <a:noFill/>
          <a:ln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28" name="אליפסה 27">
            <a:extLst>
              <a:ext uri="{FF2B5EF4-FFF2-40B4-BE49-F238E27FC236}">
                <a16:creationId xmlns:a16="http://schemas.microsoft.com/office/drawing/2014/main" id="{8F0E3F36-F4FF-4D9C-FEE5-37CE49E98CF0}"/>
              </a:ext>
            </a:extLst>
          </p:cNvPr>
          <p:cNvSpPr/>
          <p:nvPr/>
        </p:nvSpPr>
        <p:spPr>
          <a:xfrm>
            <a:off x="6479347" y="5578680"/>
            <a:ext cx="542791" cy="534109"/>
          </a:xfrm>
          <a:prstGeom prst="ellipse">
            <a:avLst/>
          </a:prstGeom>
          <a:noFill/>
          <a:ln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29" name="אליפסה 28">
            <a:extLst>
              <a:ext uri="{FF2B5EF4-FFF2-40B4-BE49-F238E27FC236}">
                <a16:creationId xmlns:a16="http://schemas.microsoft.com/office/drawing/2014/main" id="{951BB3D0-7561-5A1D-8931-294090EE6553}"/>
              </a:ext>
            </a:extLst>
          </p:cNvPr>
          <p:cNvSpPr/>
          <p:nvPr/>
        </p:nvSpPr>
        <p:spPr>
          <a:xfrm>
            <a:off x="7107799" y="5993729"/>
            <a:ext cx="409707" cy="356289"/>
          </a:xfrm>
          <a:prstGeom prst="ellipse">
            <a:avLst/>
          </a:prstGeom>
          <a:noFill/>
          <a:ln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30" name="אליפסה 29">
            <a:extLst>
              <a:ext uri="{FF2B5EF4-FFF2-40B4-BE49-F238E27FC236}">
                <a16:creationId xmlns:a16="http://schemas.microsoft.com/office/drawing/2014/main" id="{410273EE-9661-B96D-6319-89B155B77F97}"/>
              </a:ext>
            </a:extLst>
          </p:cNvPr>
          <p:cNvSpPr/>
          <p:nvPr/>
        </p:nvSpPr>
        <p:spPr>
          <a:xfrm>
            <a:off x="7312520" y="5001462"/>
            <a:ext cx="409707" cy="403901"/>
          </a:xfrm>
          <a:prstGeom prst="ellipse">
            <a:avLst/>
          </a:prstGeom>
          <a:noFill/>
          <a:ln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31" name="אליפסה 30">
            <a:extLst>
              <a:ext uri="{FF2B5EF4-FFF2-40B4-BE49-F238E27FC236}">
                <a16:creationId xmlns:a16="http://schemas.microsoft.com/office/drawing/2014/main" id="{21CE9F4E-9AF0-21A2-065F-4C2B026F2E7A}"/>
              </a:ext>
            </a:extLst>
          </p:cNvPr>
          <p:cNvSpPr/>
          <p:nvPr/>
        </p:nvSpPr>
        <p:spPr>
          <a:xfrm>
            <a:off x="7226598" y="5304229"/>
            <a:ext cx="681299" cy="647988"/>
          </a:xfrm>
          <a:prstGeom prst="ellipse">
            <a:avLst/>
          </a:prstGeom>
          <a:noFill/>
          <a:ln>
            <a:solidFill>
              <a:srgbClr val="00206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B84DD4DE-EA6F-EA87-EF94-E33044288BE1}"/>
              </a:ext>
            </a:extLst>
          </p:cNvPr>
          <p:cNvSpPr txBox="1"/>
          <p:nvPr/>
        </p:nvSpPr>
        <p:spPr>
          <a:xfrm>
            <a:off x="2278176" y="830564"/>
            <a:ext cx="565874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האם הם משיקים? מקבילים?  חופפים? נפגשים? אצייר- המעגלים ואני </a:t>
            </a:r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CF81AD1E-B105-F7F4-0B71-53B45638FF58}"/>
              </a:ext>
            </a:extLst>
          </p:cNvPr>
          <p:cNvSpPr txBox="1"/>
          <p:nvPr/>
        </p:nvSpPr>
        <p:spPr>
          <a:xfrm>
            <a:off x="7990647" y="4942203"/>
            <a:ext cx="1395607" cy="338554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1"/>
            <a:r>
              <a:rPr lang="he-IL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לדוגמה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75F73709-E47E-1AD9-0E5E-BB3BFA95956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00" y="342292"/>
            <a:ext cx="834938" cy="467988"/>
          </a:xfrm>
          <a:prstGeom prst="rect">
            <a:avLst/>
          </a:prstGeom>
          <a:noFill/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9F9ABF1A-0427-EF8B-131A-AF36D12DA10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25" y="255621"/>
            <a:ext cx="525519" cy="55465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8600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>
            <a:extLst>
              <a:ext uri="{FF2B5EF4-FFF2-40B4-BE49-F238E27FC236}">
                <a16:creationId xmlns:a16="http://schemas.microsoft.com/office/drawing/2014/main" id="{A6E8EAAE-CDED-B6CC-DBAB-D82D53A1D73E}"/>
              </a:ext>
            </a:extLst>
          </p:cNvPr>
          <p:cNvSpPr/>
          <p:nvPr/>
        </p:nvSpPr>
        <p:spPr>
          <a:xfrm>
            <a:off x="6794169" y="3611659"/>
            <a:ext cx="2448894" cy="2202159"/>
          </a:xfrm>
          <a:custGeom>
            <a:avLst/>
            <a:gdLst>
              <a:gd name="connsiteX0" fmla="*/ 0 w 2448894"/>
              <a:gd name="connsiteY0" fmla="*/ 0 h 2202159"/>
              <a:gd name="connsiteX1" fmla="*/ 538757 w 2448894"/>
              <a:gd name="connsiteY1" fmla="*/ 0 h 2202159"/>
              <a:gd name="connsiteX2" fmla="*/ 1150980 w 2448894"/>
              <a:gd name="connsiteY2" fmla="*/ 0 h 2202159"/>
              <a:gd name="connsiteX3" fmla="*/ 1787693 w 2448894"/>
              <a:gd name="connsiteY3" fmla="*/ 0 h 2202159"/>
              <a:gd name="connsiteX4" fmla="*/ 2448894 w 2448894"/>
              <a:gd name="connsiteY4" fmla="*/ 0 h 2202159"/>
              <a:gd name="connsiteX5" fmla="*/ 2448894 w 2448894"/>
              <a:gd name="connsiteY5" fmla="*/ 528518 h 2202159"/>
              <a:gd name="connsiteX6" fmla="*/ 2448894 w 2448894"/>
              <a:gd name="connsiteY6" fmla="*/ 1035015 h 2202159"/>
              <a:gd name="connsiteX7" fmla="*/ 2448894 w 2448894"/>
              <a:gd name="connsiteY7" fmla="*/ 1519490 h 2202159"/>
              <a:gd name="connsiteX8" fmla="*/ 2448894 w 2448894"/>
              <a:gd name="connsiteY8" fmla="*/ 2202159 h 2202159"/>
              <a:gd name="connsiteX9" fmla="*/ 1836671 w 2448894"/>
              <a:gd name="connsiteY9" fmla="*/ 2202159 h 2202159"/>
              <a:gd name="connsiteX10" fmla="*/ 1224447 w 2448894"/>
              <a:gd name="connsiteY10" fmla="*/ 2202159 h 2202159"/>
              <a:gd name="connsiteX11" fmla="*/ 587735 w 2448894"/>
              <a:gd name="connsiteY11" fmla="*/ 2202159 h 2202159"/>
              <a:gd name="connsiteX12" fmla="*/ 0 w 2448894"/>
              <a:gd name="connsiteY12" fmla="*/ 2202159 h 2202159"/>
              <a:gd name="connsiteX13" fmla="*/ 0 w 2448894"/>
              <a:gd name="connsiteY13" fmla="*/ 1673641 h 2202159"/>
              <a:gd name="connsiteX14" fmla="*/ 0 w 2448894"/>
              <a:gd name="connsiteY14" fmla="*/ 1101080 h 2202159"/>
              <a:gd name="connsiteX15" fmla="*/ 0 w 2448894"/>
              <a:gd name="connsiteY15" fmla="*/ 506497 h 2202159"/>
              <a:gd name="connsiteX16" fmla="*/ 0 w 2448894"/>
              <a:gd name="connsiteY16" fmla="*/ 0 h 220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48894" h="2202159" extrusionOk="0">
                <a:moveTo>
                  <a:pt x="0" y="0"/>
                </a:moveTo>
                <a:cubicBezTo>
                  <a:pt x="133361" y="23108"/>
                  <a:pt x="379004" y="-25337"/>
                  <a:pt x="538757" y="0"/>
                </a:cubicBezTo>
                <a:cubicBezTo>
                  <a:pt x="698510" y="25337"/>
                  <a:pt x="990696" y="-9163"/>
                  <a:pt x="1150980" y="0"/>
                </a:cubicBezTo>
                <a:cubicBezTo>
                  <a:pt x="1311264" y="9163"/>
                  <a:pt x="1629788" y="-12305"/>
                  <a:pt x="1787693" y="0"/>
                </a:cubicBezTo>
                <a:cubicBezTo>
                  <a:pt x="1945598" y="12305"/>
                  <a:pt x="2303304" y="27553"/>
                  <a:pt x="2448894" y="0"/>
                </a:cubicBezTo>
                <a:cubicBezTo>
                  <a:pt x="2449242" y="217657"/>
                  <a:pt x="2459829" y="370076"/>
                  <a:pt x="2448894" y="528518"/>
                </a:cubicBezTo>
                <a:cubicBezTo>
                  <a:pt x="2437959" y="686960"/>
                  <a:pt x="2471869" y="904344"/>
                  <a:pt x="2448894" y="1035015"/>
                </a:cubicBezTo>
                <a:cubicBezTo>
                  <a:pt x="2425919" y="1165686"/>
                  <a:pt x="2451375" y="1309057"/>
                  <a:pt x="2448894" y="1519490"/>
                </a:cubicBezTo>
                <a:cubicBezTo>
                  <a:pt x="2446413" y="1729923"/>
                  <a:pt x="2427208" y="1919914"/>
                  <a:pt x="2448894" y="2202159"/>
                </a:cubicBezTo>
                <a:cubicBezTo>
                  <a:pt x="2265661" y="2224814"/>
                  <a:pt x="1961457" y="2178278"/>
                  <a:pt x="1836671" y="2202159"/>
                </a:cubicBezTo>
                <a:cubicBezTo>
                  <a:pt x="1711885" y="2226040"/>
                  <a:pt x="1525831" y="2210213"/>
                  <a:pt x="1224447" y="2202159"/>
                </a:cubicBezTo>
                <a:cubicBezTo>
                  <a:pt x="923063" y="2194105"/>
                  <a:pt x="838638" y="2190433"/>
                  <a:pt x="587735" y="2202159"/>
                </a:cubicBezTo>
                <a:cubicBezTo>
                  <a:pt x="336832" y="2213885"/>
                  <a:pt x="145014" y="2207071"/>
                  <a:pt x="0" y="2202159"/>
                </a:cubicBezTo>
                <a:cubicBezTo>
                  <a:pt x="-24866" y="2024001"/>
                  <a:pt x="25674" y="1854417"/>
                  <a:pt x="0" y="1673641"/>
                </a:cubicBezTo>
                <a:cubicBezTo>
                  <a:pt x="-25674" y="1492865"/>
                  <a:pt x="-14429" y="1369500"/>
                  <a:pt x="0" y="1101080"/>
                </a:cubicBezTo>
                <a:cubicBezTo>
                  <a:pt x="14429" y="832660"/>
                  <a:pt x="-29156" y="727946"/>
                  <a:pt x="0" y="506497"/>
                </a:cubicBezTo>
                <a:cubicBezTo>
                  <a:pt x="29156" y="285048"/>
                  <a:pt x="-5516" y="187525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676227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dirty="0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האם אני בוחר/ת להשתתף בו? מדוע? 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CC1206CB-AEE3-1FDE-8E56-1E31ACE3B361}"/>
              </a:ext>
            </a:extLst>
          </p:cNvPr>
          <p:cNvSpPr/>
          <p:nvPr/>
        </p:nvSpPr>
        <p:spPr>
          <a:xfrm>
            <a:off x="3902548" y="1004151"/>
            <a:ext cx="2448894" cy="2202159"/>
          </a:xfrm>
          <a:custGeom>
            <a:avLst/>
            <a:gdLst>
              <a:gd name="connsiteX0" fmla="*/ 0 w 2448894"/>
              <a:gd name="connsiteY0" fmla="*/ 0 h 2202159"/>
              <a:gd name="connsiteX1" fmla="*/ 538757 w 2448894"/>
              <a:gd name="connsiteY1" fmla="*/ 0 h 2202159"/>
              <a:gd name="connsiteX2" fmla="*/ 1150980 w 2448894"/>
              <a:gd name="connsiteY2" fmla="*/ 0 h 2202159"/>
              <a:gd name="connsiteX3" fmla="*/ 1787693 w 2448894"/>
              <a:gd name="connsiteY3" fmla="*/ 0 h 2202159"/>
              <a:gd name="connsiteX4" fmla="*/ 2448894 w 2448894"/>
              <a:gd name="connsiteY4" fmla="*/ 0 h 2202159"/>
              <a:gd name="connsiteX5" fmla="*/ 2448894 w 2448894"/>
              <a:gd name="connsiteY5" fmla="*/ 528518 h 2202159"/>
              <a:gd name="connsiteX6" fmla="*/ 2448894 w 2448894"/>
              <a:gd name="connsiteY6" fmla="*/ 1035015 h 2202159"/>
              <a:gd name="connsiteX7" fmla="*/ 2448894 w 2448894"/>
              <a:gd name="connsiteY7" fmla="*/ 1519490 h 2202159"/>
              <a:gd name="connsiteX8" fmla="*/ 2448894 w 2448894"/>
              <a:gd name="connsiteY8" fmla="*/ 2202159 h 2202159"/>
              <a:gd name="connsiteX9" fmla="*/ 1836671 w 2448894"/>
              <a:gd name="connsiteY9" fmla="*/ 2202159 h 2202159"/>
              <a:gd name="connsiteX10" fmla="*/ 1224447 w 2448894"/>
              <a:gd name="connsiteY10" fmla="*/ 2202159 h 2202159"/>
              <a:gd name="connsiteX11" fmla="*/ 587735 w 2448894"/>
              <a:gd name="connsiteY11" fmla="*/ 2202159 h 2202159"/>
              <a:gd name="connsiteX12" fmla="*/ 0 w 2448894"/>
              <a:gd name="connsiteY12" fmla="*/ 2202159 h 2202159"/>
              <a:gd name="connsiteX13" fmla="*/ 0 w 2448894"/>
              <a:gd name="connsiteY13" fmla="*/ 1673641 h 2202159"/>
              <a:gd name="connsiteX14" fmla="*/ 0 w 2448894"/>
              <a:gd name="connsiteY14" fmla="*/ 1101080 h 2202159"/>
              <a:gd name="connsiteX15" fmla="*/ 0 w 2448894"/>
              <a:gd name="connsiteY15" fmla="*/ 506497 h 2202159"/>
              <a:gd name="connsiteX16" fmla="*/ 0 w 2448894"/>
              <a:gd name="connsiteY16" fmla="*/ 0 h 220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48894" h="2202159" extrusionOk="0">
                <a:moveTo>
                  <a:pt x="0" y="0"/>
                </a:moveTo>
                <a:cubicBezTo>
                  <a:pt x="133361" y="23108"/>
                  <a:pt x="379004" y="-25337"/>
                  <a:pt x="538757" y="0"/>
                </a:cubicBezTo>
                <a:cubicBezTo>
                  <a:pt x="698510" y="25337"/>
                  <a:pt x="990696" y="-9163"/>
                  <a:pt x="1150980" y="0"/>
                </a:cubicBezTo>
                <a:cubicBezTo>
                  <a:pt x="1311264" y="9163"/>
                  <a:pt x="1629788" y="-12305"/>
                  <a:pt x="1787693" y="0"/>
                </a:cubicBezTo>
                <a:cubicBezTo>
                  <a:pt x="1945598" y="12305"/>
                  <a:pt x="2303304" y="27553"/>
                  <a:pt x="2448894" y="0"/>
                </a:cubicBezTo>
                <a:cubicBezTo>
                  <a:pt x="2449242" y="217657"/>
                  <a:pt x="2459829" y="370076"/>
                  <a:pt x="2448894" y="528518"/>
                </a:cubicBezTo>
                <a:cubicBezTo>
                  <a:pt x="2437959" y="686960"/>
                  <a:pt x="2471869" y="904344"/>
                  <a:pt x="2448894" y="1035015"/>
                </a:cubicBezTo>
                <a:cubicBezTo>
                  <a:pt x="2425919" y="1165686"/>
                  <a:pt x="2451375" y="1309057"/>
                  <a:pt x="2448894" y="1519490"/>
                </a:cubicBezTo>
                <a:cubicBezTo>
                  <a:pt x="2446413" y="1729923"/>
                  <a:pt x="2427208" y="1919914"/>
                  <a:pt x="2448894" y="2202159"/>
                </a:cubicBezTo>
                <a:cubicBezTo>
                  <a:pt x="2265661" y="2224814"/>
                  <a:pt x="1961457" y="2178278"/>
                  <a:pt x="1836671" y="2202159"/>
                </a:cubicBezTo>
                <a:cubicBezTo>
                  <a:pt x="1711885" y="2226040"/>
                  <a:pt x="1525831" y="2210213"/>
                  <a:pt x="1224447" y="2202159"/>
                </a:cubicBezTo>
                <a:cubicBezTo>
                  <a:pt x="923063" y="2194105"/>
                  <a:pt x="838638" y="2190433"/>
                  <a:pt x="587735" y="2202159"/>
                </a:cubicBezTo>
                <a:cubicBezTo>
                  <a:pt x="336832" y="2213885"/>
                  <a:pt x="145014" y="2207071"/>
                  <a:pt x="0" y="2202159"/>
                </a:cubicBezTo>
                <a:cubicBezTo>
                  <a:pt x="-24866" y="2024001"/>
                  <a:pt x="25674" y="1854417"/>
                  <a:pt x="0" y="1673641"/>
                </a:cubicBezTo>
                <a:cubicBezTo>
                  <a:pt x="-25674" y="1492865"/>
                  <a:pt x="-14429" y="1369500"/>
                  <a:pt x="0" y="1101080"/>
                </a:cubicBezTo>
                <a:cubicBezTo>
                  <a:pt x="14429" y="832660"/>
                  <a:pt x="-29156" y="727946"/>
                  <a:pt x="0" y="506497"/>
                </a:cubicBezTo>
                <a:cubicBezTo>
                  <a:pt x="29156" y="285048"/>
                  <a:pt x="-5516" y="187525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676227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dirty="0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באיזה אופן המעגל הזה הוא גם חלק מהזהות שלי בעתיד? 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EB5442E9-2F47-85AB-39F1-744C6FAFC5ED}"/>
              </a:ext>
            </a:extLst>
          </p:cNvPr>
          <p:cNvSpPr/>
          <p:nvPr/>
        </p:nvSpPr>
        <p:spPr>
          <a:xfrm>
            <a:off x="3902548" y="3611659"/>
            <a:ext cx="2448894" cy="2202159"/>
          </a:xfrm>
          <a:custGeom>
            <a:avLst/>
            <a:gdLst>
              <a:gd name="connsiteX0" fmla="*/ 0 w 2448894"/>
              <a:gd name="connsiteY0" fmla="*/ 0 h 2202159"/>
              <a:gd name="connsiteX1" fmla="*/ 538757 w 2448894"/>
              <a:gd name="connsiteY1" fmla="*/ 0 h 2202159"/>
              <a:gd name="connsiteX2" fmla="*/ 1150980 w 2448894"/>
              <a:gd name="connsiteY2" fmla="*/ 0 h 2202159"/>
              <a:gd name="connsiteX3" fmla="*/ 1787693 w 2448894"/>
              <a:gd name="connsiteY3" fmla="*/ 0 h 2202159"/>
              <a:gd name="connsiteX4" fmla="*/ 2448894 w 2448894"/>
              <a:gd name="connsiteY4" fmla="*/ 0 h 2202159"/>
              <a:gd name="connsiteX5" fmla="*/ 2448894 w 2448894"/>
              <a:gd name="connsiteY5" fmla="*/ 528518 h 2202159"/>
              <a:gd name="connsiteX6" fmla="*/ 2448894 w 2448894"/>
              <a:gd name="connsiteY6" fmla="*/ 1035015 h 2202159"/>
              <a:gd name="connsiteX7" fmla="*/ 2448894 w 2448894"/>
              <a:gd name="connsiteY7" fmla="*/ 1519490 h 2202159"/>
              <a:gd name="connsiteX8" fmla="*/ 2448894 w 2448894"/>
              <a:gd name="connsiteY8" fmla="*/ 2202159 h 2202159"/>
              <a:gd name="connsiteX9" fmla="*/ 1836671 w 2448894"/>
              <a:gd name="connsiteY9" fmla="*/ 2202159 h 2202159"/>
              <a:gd name="connsiteX10" fmla="*/ 1224447 w 2448894"/>
              <a:gd name="connsiteY10" fmla="*/ 2202159 h 2202159"/>
              <a:gd name="connsiteX11" fmla="*/ 587735 w 2448894"/>
              <a:gd name="connsiteY11" fmla="*/ 2202159 h 2202159"/>
              <a:gd name="connsiteX12" fmla="*/ 0 w 2448894"/>
              <a:gd name="connsiteY12" fmla="*/ 2202159 h 2202159"/>
              <a:gd name="connsiteX13" fmla="*/ 0 w 2448894"/>
              <a:gd name="connsiteY13" fmla="*/ 1673641 h 2202159"/>
              <a:gd name="connsiteX14" fmla="*/ 0 w 2448894"/>
              <a:gd name="connsiteY14" fmla="*/ 1101080 h 2202159"/>
              <a:gd name="connsiteX15" fmla="*/ 0 w 2448894"/>
              <a:gd name="connsiteY15" fmla="*/ 506497 h 2202159"/>
              <a:gd name="connsiteX16" fmla="*/ 0 w 2448894"/>
              <a:gd name="connsiteY16" fmla="*/ 0 h 220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48894" h="2202159" extrusionOk="0">
                <a:moveTo>
                  <a:pt x="0" y="0"/>
                </a:moveTo>
                <a:cubicBezTo>
                  <a:pt x="133361" y="23108"/>
                  <a:pt x="379004" y="-25337"/>
                  <a:pt x="538757" y="0"/>
                </a:cubicBezTo>
                <a:cubicBezTo>
                  <a:pt x="698510" y="25337"/>
                  <a:pt x="990696" y="-9163"/>
                  <a:pt x="1150980" y="0"/>
                </a:cubicBezTo>
                <a:cubicBezTo>
                  <a:pt x="1311264" y="9163"/>
                  <a:pt x="1629788" y="-12305"/>
                  <a:pt x="1787693" y="0"/>
                </a:cubicBezTo>
                <a:cubicBezTo>
                  <a:pt x="1945598" y="12305"/>
                  <a:pt x="2303304" y="27553"/>
                  <a:pt x="2448894" y="0"/>
                </a:cubicBezTo>
                <a:cubicBezTo>
                  <a:pt x="2449242" y="217657"/>
                  <a:pt x="2459829" y="370076"/>
                  <a:pt x="2448894" y="528518"/>
                </a:cubicBezTo>
                <a:cubicBezTo>
                  <a:pt x="2437959" y="686960"/>
                  <a:pt x="2471869" y="904344"/>
                  <a:pt x="2448894" y="1035015"/>
                </a:cubicBezTo>
                <a:cubicBezTo>
                  <a:pt x="2425919" y="1165686"/>
                  <a:pt x="2451375" y="1309057"/>
                  <a:pt x="2448894" y="1519490"/>
                </a:cubicBezTo>
                <a:cubicBezTo>
                  <a:pt x="2446413" y="1729923"/>
                  <a:pt x="2427208" y="1919914"/>
                  <a:pt x="2448894" y="2202159"/>
                </a:cubicBezTo>
                <a:cubicBezTo>
                  <a:pt x="2265661" y="2224814"/>
                  <a:pt x="1961457" y="2178278"/>
                  <a:pt x="1836671" y="2202159"/>
                </a:cubicBezTo>
                <a:cubicBezTo>
                  <a:pt x="1711885" y="2226040"/>
                  <a:pt x="1525831" y="2210213"/>
                  <a:pt x="1224447" y="2202159"/>
                </a:cubicBezTo>
                <a:cubicBezTo>
                  <a:pt x="923063" y="2194105"/>
                  <a:pt x="838638" y="2190433"/>
                  <a:pt x="587735" y="2202159"/>
                </a:cubicBezTo>
                <a:cubicBezTo>
                  <a:pt x="336832" y="2213885"/>
                  <a:pt x="145014" y="2207071"/>
                  <a:pt x="0" y="2202159"/>
                </a:cubicBezTo>
                <a:cubicBezTo>
                  <a:pt x="-24866" y="2024001"/>
                  <a:pt x="25674" y="1854417"/>
                  <a:pt x="0" y="1673641"/>
                </a:cubicBezTo>
                <a:cubicBezTo>
                  <a:pt x="-25674" y="1492865"/>
                  <a:pt x="-14429" y="1369500"/>
                  <a:pt x="0" y="1101080"/>
                </a:cubicBezTo>
                <a:cubicBezTo>
                  <a:pt x="14429" y="832660"/>
                  <a:pt x="-29156" y="727946"/>
                  <a:pt x="0" y="506497"/>
                </a:cubicBezTo>
                <a:cubicBezTo>
                  <a:pt x="29156" y="285048"/>
                  <a:pt x="-5516" y="187525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676227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האם אני מחויב/ת למעגל הזה?</a:t>
            </a:r>
          </a:p>
          <a:p>
            <a:pPr algn="ctr"/>
            <a:r>
              <a:rPr lang="he-IL" dirty="0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האם הוא מגדיר אותי?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A8E1C72A-0CEF-287B-8A21-99F9A97D8CEF}"/>
              </a:ext>
            </a:extLst>
          </p:cNvPr>
          <p:cNvSpPr/>
          <p:nvPr/>
        </p:nvSpPr>
        <p:spPr>
          <a:xfrm>
            <a:off x="1010927" y="3611659"/>
            <a:ext cx="2448894" cy="2202159"/>
          </a:xfrm>
          <a:custGeom>
            <a:avLst/>
            <a:gdLst>
              <a:gd name="connsiteX0" fmla="*/ 0 w 2448894"/>
              <a:gd name="connsiteY0" fmla="*/ 0 h 2202159"/>
              <a:gd name="connsiteX1" fmla="*/ 538757 w 2448894"/>
              <a:gd name="connsiteY1" fmla="*/ 0 h 2202159"/>
              <a:gd name="connsiteX2" fmla="*/ 1150980 w 2448894"/>
              <a:gd name="connsiteY2" fmla="*/ 0 h 2202159"/>
              <a:gd name="connsiteX3" fmla="*/ 1787693 w 2448894"/>
              <a:gd name="connsiteY3" fmla="*/ 0 h 2202159"/>
              <a:gd name="connsiteX4" fmla="*/ 2448894 w 2448894"/>
              <a:gd name="connsiteY4" fmla="*/ 0 h 2202159"/>
              <a:gd name="connsiteX5" fmla="*/ 2448894 w 2448894"/>
              <a:gd name="connsiteY5" fmla="*/ 528518 h 2202159"/>
              <a:gd name="connsiteX6" fmla="*/ 2448894 w 2448894"/>
              <a:gd name="connsiteY6" fmla="*/ 1035015 h 2202159"/>
              <a:gd name="connsiteX7" fmla="*/ 2448894 w 2448894"/>
              <a:gd name="connsiteY7" fmla="*/ 1519490 h 2202159"/>
              <a:gd name="connsiteX8" fmla="*/ 2448894 w 2448894"/>
              <a:gd name="connsiteY8" fmla="*/ 2202159 h 2202159"/>
              <a:gd name="connsiteX9" fmla="*/ 1836671 w 2448894"/>
              <a:gd name="connsiteY9" fmla="*/ 2202159 h 2202159"/>
              <a:gd name="connsiteX10" fmla="*/ 1224447 w 2448894"/>
              <a:gd name="connsiteY10" fmla="*/ 2202159 h 2202159"/>
              <a:gd name="connsiteX11" fmla="*/ 587735 w 2448894"/>
              <a:gd name="connsiteY11" fmla="*/ 2202159 h 2202159"/>
              <a:gd name="connsiteX12" fmla="*/ 0 w 2448894"/>
              <a:gd name="connsiteY12" fmla="*/ 2202159 h 2202159"/>
              <a:gd name="connsiteX13" fmla="*/ 0 w 2448894"/>
              <a:gd name="connsiteY13" fmla="*/ 1673641 h 2202159"/>
              <a:gd name="connsiteX14" fmla="*/ 0 w 2448894"/>
              <a:gd name="connsiteY14" fmla="*/ 1101080 h 2202159"/>
              <a:gd name="connsiteX15" fmla="*/ 0 w 2448894"/>
              <a:gd name="connsiteY15" fmla="*/ 506497 h 2202159"/>
              <a:gd name="connsiteX16" fmla="*/ 0 w 2448894"/>
              <a:gd name="connsiteY16" fmla="*/ 0 h 220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48894" h="2202159" extrusionOk="0">
                <a:moveTo>
                  <a:pt x="0" y="0"/>
                </a:moveTo>
                <a:cubicBezTo>
                  <a:pt x="133361" y="23108"/>
                  <a:pt x="379004" y="-25337"/>
                  <a:pt x="538757" y="0"/>
                </a:cubicBezTo>
                <a:cubicBezTo>
                  <a:pt x="698510" y="25337"/>
                  <a:pt x="990696" y="-9163"/>
                  <a:pt x="1150980" y="0"/>
                </a:cubicBezTo>
                <a:cubicBezTo>
                  <a:pt x="1311264" y="9163"/>
                  <a:pt x="1629788" y="-12305"/>
                  <a:pt x="1787693" y="0"/>
                </a:cubicBezTo>
                <a:cubicBezTo>
                  <a:pt x="1945598" y="12305"/>
                  <a:pt x="2303304" y="27553"/>
                  <a:pt x="2448894" y="0"/>
                </a:cubicBezTo>
                <a:cubicBezTo>
                  <a:pt x="2449242" y="217657"/>
                  <a:pt x="2459829" y="370076"/>
                  <a:pt x="2448894" y="528518"/>
                </a:cubicBezTo>
                <a:cubicBezTo>
                  <a:pt x="2437959" y="686960"/>
                  <a:pt x="2471869" y="904344"/>
                  <a:pt x="2448894" y="1035015"/>
                </a:cubicBezTo>
                <a:cubicBezTo>
                  <a:pt x="2425919" y="1165686"/>
                  <a:pt x="2451375" y="1309057"/>
                  <a:pt x="2448894" y="1519490"/>
                </a:cubicBezTo>
                <a:cubicBezTo>
                  <a:pt x="2446413" y="1729923"/>
                  <a:pt x="2427208" y="1919914"/>
                  <a:pt x="2448894" y="2202159"/>
                </a:cubicBezTo>
                <a:cubicBezTo>
                  <a:pt x="2265661" y="2224814"/>
                  <a:pt x="1961457" y="2178278"/>
                  <a:pt x="1836671" y="2202159"/>
                </a:cubicBezTo>
                <a:cubicBezTo>
                  <a:pt x="1711885" y="2226040"/>
                  <a:pt x="1525831" y="2210213"/>
                  <a:pt x="1224447" y="2202159"/>
                </a:cubicBezTo>
                <a:cubicBezTo>
                  <a:pt x="923063" y="2194105"/>
                  <a:pt x="838638" y="2190433"/>
                  <a:pt x="587735" y="2202159"/>
                </a:cubicBezTo>
                <a:cubicBezTo>
                  <a:pt x="336832" y="2213885"/>
                  <a:pt x="145014" y="2207071"/>
                  <a:pt x="0" y="2202159"/>
                </a:cubicBezTo>
                <a:cubicBezTo>
                  <a:pt x="-24866" y="2024001"/>
                  <a:pt x="25674" y="1854417"/>
                  <a:pt x="0" y="1673641"/>
                </a:cubicBezTo>
                <a:cubicBezTo>
                  <a:pt x="-25674" y="1492865"/>
                  <a:pt x="-14429" y="1369500"/>
                  <a:pt x="0" y="1101080"/>
                </a:cubicBezTo>
                <a:cubicBezTo>
                  <a:pt x="14429" y="832660"/>
                  <a:pt x="-29156" y="727946"/>
                  <a:pt x="0" y="506497"/>
                </a:cubicBezTo>
                <a:cubicBezTo>
                  <a:pt x="29156" y="285048"/>
                  <a:pt x="-5516" y="187525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676227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עד כמה אני פעיל/ה במעגל הזה?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6648697E-8183-A64E-F378-A9553F8CED86}"/>
              </a:ext>
            </a:extLst>
          </p:cNvPr>
          <p:cNvSpPr/>
          <p:nvPr/>
        </p:nvSpPr>
        <p:spPr>
          <a:xfrm>
            <a:off x="6794169" y="1000839"/>
            <a:ext cx="2448894" cy="2202159"/>
          </a:xfrm>
          <a:custGeom>
            <a:avLst/>
            <a:gdLst>
              <a:gd name="connsiteX0" fmla="*/ 0 w 2448894"/>
              <a:gd name="connsiteY0" fmla="*/ 0 h 2202159"/>
              <a:gd name="connsiteX1" fmla="*/ 538757 w 2448894"/>
              <a:gd name="connsiteY1" fmla="*/ 0 h 2202159"/>
              <a:gd name="connsiteX2" fmla="*/ 1150980 w 2448894"/>
              <a:gd name="connsiteY2" fmla="*/ 0 h 2202159"/>
              <a:gd name="connsiteX3" fmla="*/ 1787693 w 2448894"/>
              <a:gd name="connsiteY3" fmla="*/ 0 h 2202159"/>
              <a:gd name="connsiteX4" fmla="*/ 2448894 w 2448894"/>
              <a:gd name="connsiteY4" fmla="*/ 0 h 2202159"/>
              <a:gd name="connsiteX5" fmla="*/ 2448894 w 2448894"/>
              <a:gd name="connsiteY5" fmla="*/ 528518 h 2202159"/>
              <a:gd name="connsiteX6" fmla="*/ 2448894 w 2448894"/>
              <a:gd name="connsiteY6" fmla="*/ 1035015 h 2202159"/>
              <a:gd name="connsiteX7" fmla="*/ 2448894 w 2448894"/>
              <a:gd name="connsiteY7" fmla="*/ 1519490 h 2202159"/>
              <a:gd name="connsiteX8" fmla="*/ 2448894 w 2448894"/>
              <a:gd name="connsiteY8" fmla="*/ 2202159 h 2202159"/>
              <a:gd name="connsiteX9" fmla="*/ 1836671 w 2448894"/>
              <a:gd name="connsiteY9" fmla="*/ 2202159 h 2202159"/>
              <a:gd name="connsiteX10" fmla="*/ 1224447 w 2448894"/>
              <a:gd name="connsiteY10" fmla="*/ 2202159 h 2202159"/>
              <a:gd name="connsiteX11" fmla="*/ 587735 w 2448894"/>
              <a:gd name="connsiteY11" fmla="*/ 2202159 h 2202159"/>
              <a:gd name="connsiteX12" fmla="*/ 0 w 2448894"/>
              <a:gd name="connsiteY12" fmla="*/ 2202159 h 2202159"/>
              <a:gd name="connsiteX13" fmla="*/ 0 w 2448894"/>
              <a:gd name="connsiteY13" fmla="*/ 1673641 h 2202159"/>
              <a:gd name="connsiteX14" fmla="*/ 0 w 2448894"/>
              <a:gd name="connsiteY14" fmla="*/ 1101080 h 2202159"/>
              <a:gd name="connsiteX15" fmla="*/ 0 w 2448894"/>
              <a:gd name="connsiteY15" fmla="*/ 506497 h 2202159"/>
              <a:gd name="connsiteX16" fmla="*/ 0 w 2448894"/>
              <a:gd name="connsiteY16" fmla="*/ 0 h 220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48894" h="2202159" extrusionOk="0">
                <a:moveTo>
                  <a:pt x="0" y="0"/>
                </a:moveTo>
                <a:cubicBezTo>
                  <a:pt x="133361" y="23108"/>
                  <a:pt x="379004" y="-25337"/>
                  <a:pt x="538757" y="0"/>
                </a:cubicBezTo>
                <a:cubicBezTo>
                  <a:pt x="698510" y="25337"/>
                  <a:pt x="990696" y="-9163"/>
                  <a:pt x="1150980" y="0"/>
                </a:cubicBezTo>
                <a:cubicBezTo>
                  <a:pt x="1311264" y="9163"/>
                  <a:pt x="1629788" y="-12305"/>
                  <a:pt x="1787693" y="0"/>
                </a:cubicBezTo>
                <a:cubicBezTo>
                  <a:pt x="1945598" y="12305"/>
                  <a:pt x="2303304" y="27553"/>
                  <a:pt x="2448894" y="0"/>
                </a:cubicBezTo>
                <a:cubicBezTo>
                  <a:pt x="2449242" y="217657"/>
                  <a:pt x="2459829" y="370076"/>
                  <a:pt x="2448894" y="528518"/>
                </a:cubicBezTo>
                <a:cubicBezTo>
                  <a:pt x="2437959" y="686960"/>
                  <a:pt x="2471869" y="904344"/>
                  <a:pt x="2448894" y="1035015"/>
                </a:cubicBezTo>
                <a:cubicBezTo>
                  <a:pt x="2425919" y="1165686"/>
                  <a:pt x="2451375" y="1309057"/>
                  <a:pt x="2448894" y="1519490"/>
                </a:cubicBezTo>
                <a:cubicBezTo>
                  <a:pt x="2446413" y="1729923"/>
                  <a:pt x="2427208" y="1919914"/>
                  <a:pt x="2448894" y="2202159"/>
                </a:cubicBezTo>
                <a:cubicBezTo>
                  <a:pt x="2265661" y="2224814"/>
                  <a:pt x="1961457" y="2178278"/>
                  <a:pt x="1836671" y="2202159"/>
                </a:cubicBezTo>
                <a:cubicBezTo>
                  <a:pt x="1711885" y="2226040"/>
                  <a:pt x="1525831" y="2210213"/>
                  <a:pt x="1224447" y="2202159"/>
                </a:cubicBezTo>
                <a:cubicBezTo>
                  <a:pt x="923063" y="2194105"/>
                  <a:pt x="838638" y="2190433"/>
                  <a:pt x="587735" y="2202159"/>
                </a:cubicBezTo>
                <a:cubicBezTo>
                  <a:pt x="336832" y="2213885"/>
                  <a:pt x="145014" y="2207071"/>
                  <a:pt x="0" y="2202159"/>
                </a:cubicBezTo>
                <a:cubicBezTo>
                  <a:pt x="-24866" y="2024001"/>
                  <a:pt x="25674" y="1854417"/>
                  <a:pt x="0" y="1673641"/>
                </a:cubicBezTo>
                <a:cubicBezTo>
                  <a:pt x="-25674" y="1492865"/>
                  <a:pt x="-14429" y="1369500"/>
                  <a:pt x="0" y="1101080"/>
                </a:cubicBezTo>
                <a:cubicBezTo>
                  <a:pt x="14429" y="832660"/>
                  <a:pt x="-29156" y="727946"/>
                  <a:pt x="0" y="506497"/>
                </a:cubicBezTo>
                <a:cubicBezTo>
                  <a:pt x="29156" y="285048"/>
                  <a:pt x="-5516" y="187525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676227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מה המשמעות של המעגל הזה עבורי?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ED8FF378-9940-A8CD-8839-9111FDFEE9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00" y="342292"/>
            <a:ext cx="834938" cy="467988"/>
          </a:xfrm>
          <a:prstGeom prst="rect">
            <a:avLst/>
          </a:prstGeom>
          <a:noFill/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C6DFC3A-B98E-4D37-FADC-67C7F977223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25" y="255621"/>
            <a:ext cx="525519" cy="554659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30355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101</TotalTime>
  <Words>78</Words>
  <Application>Microsoft Office PowerPoint</Application>
  <PresentationFormat>נייר A4 ‏(210x297 מ"מ)</PresentationFormat>
  <Paragraphs>11</Paragraphs>
  <Slides>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</vt:i4>
      </vt:variant>
    </vt:vector>
  </HeadingPairs>
  <TitlesOfParts>
    <vt:vector size="8" baseType="lpstr">
      <vt:lpstr>Calibri</vt:lpstr>
      <vt:lpstr>Assistant</vt:lpstr>
      <vt:lpstr>Arial</vt:lpstr>
      <vt:lpstr>Calibri Light</vt:lpstr>
      <vt:lpstr>ערכת נושא Office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Vered Golan</dc:creator>
  <cp:lastModifiedBy>Vered Golan</cp:lastModifiedBy>
  <cp:revision>3</cp:revision>
  <dcterms:created xsi:type="dcterms:W3CDTF">2023-12-14T08:39:29Z</dcterms:created>
  <dcterms:modified xsi:type="dcterms:W3CDTF">2023-12-19T19:46:22Z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52109EC0-A112-4DE3-AFDE-975BE7AA9A61</vt:lpwstr>
  </property>
  <property fmtid="{D5CDD505-2E9C-101B-9397-08002B2CF9AE}" pid="3" name="ArticulatePath">
    <vt:lpwstr>מצגת2</vt:lpwstr>
  </property>
</Properties>
</file>