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embedTrueTypeFonts="1" saveSubsetFonts="1">
  <p:sldMasterIdLst>
    <p:sldMasterId id="2147483660" r:id="rId1"/>
  </p:sldMasterIdLst>
  <p:sldIdLst>
    <p:sldId id="256" r:id="rId2"/>
    <p:sldId id="268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906000" cy="6858000" type="A4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Calibri Light" panose="020F0302020204030204" pitchFamily="34" charset="0"/>
      <p:regular r:id="rId19"/>
      <p:italic r:id="rId20"/>
    </p:embeddedFont>
  </p:embeddedFontLst>
  <p:custDataLst>
    <p:tags r:id="rId2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5005" autoAdjust="0"/>
    <p:restoredTop sz="94660"/>
  </p:normalViewPr>
  <p:slideViewPr>
    <p:cSldViewPr snapToGrid="0">
      <p:cViewPr varScale="1">
        <p:scale>
          <a:sx n="83" d="100"/>
          <a:sy n="83" d="100"/>
        </p:scale>
        <p:origin x="1282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e-IL"/>
              <a:t>לחץ כדי לערוך סגנון כותרת משנה של תבנית בסיס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89511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9061805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1508073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346852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5365189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001515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003688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2274908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856707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11563150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e-IL"/>
              <a:t>לחץ על הסמל כדי להוסיף תמונה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e-IL"/>
              <a:t>לחץ כדי לערוך סגנונות טקסט של תבנית בסיס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2196554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e-IL"/>
              <a:t>לחץ כדי לערוך סגנון כותרת של תבנית בסיס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e-IL"/>
              <a:t>לחץ כדי לערוך סגנונות טקסט של תבנית בסיס</a:t>
            </a:r>
          </a:p>
          <a:p>
            <a:pPr lvl="1"/>
            <a:r>
              <a:rPr lang="he-IL"/>
              <a:t>רמה שנייה</a:t>
            </a:r>
          </a:p>
          <a:p>
            <a:pPr lvl="2"/>
            <a:r>
              <a:rPr lang="he-IL"/>
              <a:t>רמה שלישית</a:t>
            </a:r>
          </a:p>
          <a:p>
            <a:pPr lvl="3"/>
            <a:r>
              <a:rPr lang="he-IL"/>
              <a:t>רמה רביעית</a:t>
            </a:r>
          </a:p>
          <a:p>
            <a:pPr lvl="4"/>
            <a:r>
              <a:rPr lang="he-IL"/>
              <a:t>רמה חמישית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88A637-F24E-440F-BE36-B9F251CA5901}" type="datetimeFigureOut">
              <a:rPr lang="he-IL" smtClean="0"/>
              <a:t>ז'/טבת/תשפ"ד</a:t>
            </a:fld>
            <a:endParaRPr lang="he-I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13467-FF00-4037-AF9A-EA6E6CE73267}" type="slidenum">
              <a:rPr lang="he-IL" smtClean="0"/>
              <a:t>‹#›</a:t>
            </a:fld>
            <a:endParaRPr lang="he-IL"/>
          </a:p>
        </p:txBody>
      </p:sp>
    </p:spTree>
    <p:extLst>
      <p:ext uri="{BB962C8B-B14F-4D97-AF65-F5344CB8AC3E}">
        <p14:creationId xmlns:p14="http://schemas.microsoft.com/office/powerpoint/2010/main" val="3821527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tags" Target="../tags/tag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2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BB875650-F46E-F794-45FC-C46BB53F2E44}"/>
              </a:ext>
            </a:extLst>
          </p:cNvPr>
          <p:cNvSpPr/>
          <p:nvPr/>
        </p:nvSpPr>
        <p:spPr>
          <a:xfrm rot="5400000">
            <a:off x="7395078" y="5112546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290B0523-AC9B-C492-8278-1CE0D428AD39}"/>
              </a:ext>
            </a:extLst>
          </p:cNvPr>
          <p:cNvSpPr/>
          <p:nvPr/>
        </p:nvSpPr>
        <p:spPr>
          <a:xfrm rot="5400000">
            <a:off x="6629613" y="5112546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7F95B204-D2A9-91A9-E56D-A18E9E656FFD}"/>
              </a:ext>
            </a:extLst>
          </p:cNvPr>
          <p:cNvSpPr/>
          <p:nvPr/>
        </p:nvSpPr>
        <p:spPr>
          <a:xfrm rot="5400000">
            <a:off x="5864149" y="5112547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78B767DF-CDA5-DAA6-506F-C386BFF026BF}"/>
              </a:ext>
            </a:extLst>
          </p:cNvPr>
          <p:cNvSpPr/>
          <p:nvPr/>
        </p:nvSpPr>
        <p:spPr>
          <a:xfrm rot="5400000">
            <a:off x="5098685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ADC48685-1B62-A1EF-6314-E234ED2EDBD9}"/>
              </a:ext>
            </a:extLst>
          </p:cNvPr>
          <p:cNvSpPr/>
          <p:nvPr/>
        </p:nvSpPr>
        <p:spPr>
          <a:xfrm rot="5400000">
            <a:off x="4333220" y="5112546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4403B043-FE6D-EDBD-66AA-373AD254AC42}"/>
              </a:ext>
            </a:extLst>
          </p:cNvPr>
          <p:cNvSpPr/>
          <p:nvPr/>
        </p:nvSpPr>
        <p:spPr>
          <a:xfrm rot="5400000">
            <a:off x="3567756" y="5112546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2AA58E4E-FF68-48E8-AEE9-D0123B6D2B9D}"/>
              </a:ext>
            </a:extLst>
          </p:cNvPr>
          <p:cNvSpPr/>
          <p:nvPr/>
        </p:nvSpPr>
        <p:spPr>
          <a:xfrm rot="5400000">
            <a:off x="2802291" y="5112547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27" name="מלבן 26">
            <a:extLst>
              <a:ext uri="{FF2B5EF4-FFF2-40B4-BE49-F238E27FC236}">
                <a16:creationId xmlns:a16="http://schemas.microsoft.com/office/drawing/2014/main" id="{429721A5-1D4C-16E3-C38E-788545DD999F}"/>
              </a:ext>
            </a:extLst>
          </p:cNvPr>
          <p:cNvSpPr/>
          <p:nvPr/>
        </p:nvSpPr>
        <p:spPr>
          <a:xfrm rot="5400000">
            <a:off x="2036826" y="5112543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28" name="מלבן 27">
            <a:extLst>
              <a:ext uri="{FF2B5EF4-FFF2-40B4-BE49-F238E27FC236}">
                <a16:creationId xmlns:a16="http://schemas.microsoft.com/office/drawing/2014/main" id="{CDB9420B-9F1F-74B2-DC9A-C14BD3B958E3}"/>
              </a:ext>
            </a:extLst>
          </p:cNvPr>
          <p:cNvSpPr/>
          <p:nvPr/>
        </p:nvSpPr>
        <p:spPr>
          <a:xfrm rot="5400000">
            <a:off x="1271362" y="5112544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29" name="מלבן 28">
            <a:extLst>
              <a:ext uri="{FF2B5EF4-FFF2-40B4-BE49-F238E27FC236}">
                <a16:creationId xmlns:a16="http://schemas.microsoft.com/office/drawing/2014/main" id="{194650C5-DE5F-DA41-0FF1-4851955525DA}"/>
              </a:ext>
            </a:extLst>
          </p:cNvPr>
          <p:cNvSpPr/>
          <p:nvPr/>
        </p:nvSpPr>
        <p:spPr>
          <a:xfrm rot="5400000">
            <a:off x="505897" y="5112544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30" name="מלבן 29">
            <a:extLst>
              <a:ext uri="{FF2B5EF4-FFF2-40B4-BE49-F238E27FC236}">
                <a16:creationId xmlns:a16="http://schemas.microsoft.com/office/drawing/2014/main" id="{B6BF71AD-CAA7-0401-DC93-51F618D80D2C}"/>
              </a:ext>
            </a:extLst>
          </p:cNvPr>
          <p:cNvSpPr/>
          <p:nvPr/>
        </p:nvSpPr>
        <p:spPr>
          <a:xfrm rot="5400000">
            <a:off x="-259567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31" name="מלבן 30">
            <a:extLst>
              <a:ext uri="{FF2B5EF4-FFF2-40B4-BE49-F238E27FC236}">
                <a16:creationId xmlns:a16="http://schemas.microsoft.com/office/drawing/2014/main" id="{18020665-F83B-D7E3-7570-6A32FD141398}"/>
              </a:ext>
            </a:extLst>
          </p:cNvPr>
          <p:cNvSpPr/>
          <p:nvPr/>
        </p:nvSpPr>
        <p:spPr>
          <a:xfrm rot="5400000">
            <a:off x="-1002513" y="5135062"/>
            <a:ext cx="2725450" cy="720426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2243847" y="1228291"/>
            <a:ext cx="55008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ישראלי/ת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8021103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4" y="5112542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510310" y="1228291"/>
            <a:ext cx="91330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A74D0DA8-D8FA-91DF-F203-9B8EE97CB3F3}"/>
              </a:ext>
            </a:extLst>
          </p:cNvPr>
          <p:cNvSpPr/>
          <p:nvPr/>
        </p:nvSpPr>
        <p:spPr>
          <a:xfrm rot="5400000">
            <a:off x="7395079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EA1810C3-8113-EEA6-74F3-0D28EA77F487}"/>
              </a:ext>
            </a:extLst>
          </p:cNvPr>
          <p:cNvSpPr/>
          <p:nvPr/>
        </p:nvSpPr>
        <p:spPr>
          <a:xfrm rot="5400000">
            <a:off x="6629614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961AC167-0FD8-0833-3D12-9545C5ABA17C}"/>
              </a:ext>
            </a:extLst>
          </p:cNvPr>
          <p:cNvSpPr/>
          <p:nvPr/>
        </p:nvSpPr>
        <p:spPr>
          <a:xfrm rot="5400000">
            <a:off x="5864149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B776B579-1ACE-49E8-5D21-5DF288AB1FC1}"/>
              </a:ext>
            </a:extLst>
          </p:cNvPr>
          <p:cNvSpPr/>
          <p:nvPr/>
        </p:nvSpPr>
        <p:spPr>
          <a:xfrm rot="5400000">
            <a:off x="5098678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23C5EEE6-961B-E0C4-7B6B-CDA1D5431F1C}"/>
              </a:ext>
            </a:extLst>
          </p:cNvPr>
          <p:cNvSpPr/>
          <p:nvPr/>
        </p:nvSpPr>
        <p:spPr>
          <a:xfrm rot="5400000">
            <a:off x="4333213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AACC95B5-4C2D-F216-8F55-75AC91612D79}"/>
              </a:ext>
            </a:extLst>
          </p:cNvPr>
          <p:cNvSpPr/>
          <p:nvPr/>
        </p:nvSpPr>
        <p:spPr>
          <a:xfrm rot="5400000">
            <a:off x="3567748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5056519E-ECB1-F857-E959-7F6CA074288F}"/>
              </a:ext>
            </a:extLst>
          </p:cNvPr>
          <p:cNvSpPr/>
          <p:nvPr/>
        </p:nvSpPr>
        <p:spPr>
          <a:xfrm rot="5400000">
            <a:off x="2802283" y="5112545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8AEE1342-9DB4-6C27-B509-64C298707DC3}"/>
              </a:ext>
            </a:extLst>
          </p:cNvPr>
          <p:cNvSpPr/>
          <p:nvPr/>
        </p:nvSpPr>
        <p:spPr>
          <a:xfrm rot="5400000">
            <a:off x="2036815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8C5DA624-FC0F-7EA6-9FCB-0101A6C7937B}"/>
              </a:ext>
            </a:extLst>
          </p:cNvPr>
          <p:cNvSpPr/>
          <p:nvPr/>
        </p:nvSpPr>
        <p:spPr>
          <a:xfrm rot="5400000">
            <a:off x="1271350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591B49B1-820C-3529-E2A3-E2E59FC23CB8}"/>
              </a:ext>
            </a:extLst>
          </p:cNvPr>
          <p:cNvSpPr/>
          <p:nvPr/>
        </p:nvSpPr>
        <p:spPr>
          <a:xfrm rot="5400000">
            <a:off x="505885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7618F0D8-C752-33A2-DF60-D14ACFDB9D45}"/>
              </a:ext>
            </a:extLst>
          </p:cNvPr>
          <p:cNvSpPr/>
          <p:nvPr/>
        </p:nvSpPr>
        <p:spPr>
          <a:xfrm rot="5400000">
            <a:off x="-259580" y="5112545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6BF57D37-8B4E-985F-D3B5-D72A21DFDCA6}"/>
              </a:ext>
            </a:extLst>
          </p:cNvPr>
          <p:cNvSpPr/>
          <p:nvPr/>
        </p:nvSpPr>
        <p:spPr>
          <a:xfrm rot="5400000">
            <a:off x="-1002521" y="5135076"/>
            <a:ext cx="2725445" cy="72040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ימני/ת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024956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4" y="5112542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510310" y="1228291"/>
            <a:ext cx="91330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D2825C1-0BF1-23F4-2A2D-EB6D956B2F64}"/>
              </a:ext>
            </a:extLst>
          </p:cNvPr>
          <p:cNvSpPr/>
          <p:nvPr/>
        </p:nvSpPr>
        <p:spPr>
          <a:xfrm rot="5400000">
            <a:off x="7395079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4AD4EB00-2F06-892A-139F-6939D62C275A}"/>
              </a:ext>
            </a:extLst>
          </p:cNvPr>
          <p:cNvSpPr/>
          <p:nvPr/>
        </p:nvSpPr>
        <p:spPr>
          <a:xfrm rot="5400000">
            <a:off x="6629614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81227D40-A9A0-BDDF-4233-3B53229B8641}"/>
              </a:ext>
            </a:extLst>
          </p:cNvPr>
          <p:cNvSpPr/>
          <p:nvPr/>
        </p:nvSpPr>
        <p:spPr>
          <a:xfrm rot="5400000">
            <a:off x="5864149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1030682D-CC7E-84AD-B20D-A74B0C1D92F3}"/>
              </a:ext>
            </a:extLst>
          </p:cNvPr>
          <p:cNvSpPr/>
          <p:nvPr/>
        </p:nvSpPr>
        <p:spPr>
          <a:xfrm rot="5400000">
            <a:off x="5098685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FC963B81-E538-CAA5-479D-AE075A1F9F99}"/>
              </a:ext>
            </a:extLst>
          </p:cNvPr>
          <p:cNvSpPr/>
          <p:nvPr/>
        </p:nvSpPr>
        <p:spPr>
          <a:xfrm rot="5400000">
            <a:off x="4333220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5DB4E0B-57D5-7226-266E-A28ACAAD41C7}"/>
              </a:ext>
            </a:extLst>
          </p:cNvPr>
          <p:cNvSpPr/>
          <p:nvPr/>
        </p:nvSpPr>
        <p:spPr>
          <a:xfrm rot="5400000">
            <a:off x="3567755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0A5FDFA0-1AAC-1EE6-EF1A-50069171516B}"/>
              </a:ext>
            </a:extLst>
          </p:cNvPr>
          <p:cNvSpPr/>
          <p:nvPr/>
        </p:nvSpPr>
        <p:spPr>
          <a:xfrm rot="5400000">
            <a:off x="2802290" y="5112545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3C6FA4A5-FC59-2228-4020-523091F7D225}"/>
              </a:ext>
            </a:extLst>
          </p:cNvPr>
          <p:cNvSpPr/>
          <p:nvPr/>
        </p:nvSpPr>
        <p:spPr>
          <a:xfrm rot="5400000">
            <a:off x="2036824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F2EAE678-EAD5-7919-559D-A9ACBC2CD8C0}"/>
              </a:ext>
            </a:extLst>
          </p:cNvPr>
          <p:cNvSpPr/>
          <p:nvPr/>
        </p:nvSpPr>
        <p:spPr>
          <a:xfrm rot="5400000">
            <a:off x="1271359" y="5112545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F0DAB35A-F763-904C-B5D5-F26CC2BF4FD7}"/>
              </a:ext>
            </a:extLst>
          </p:cNvPr>
          <p:cNvSpPr/>
          <p:nvPr/>
        </p:nvSpPr>
        <p:spPr>
          <a:xfrm rot="5400000">
            <a:off x="505894" y="5112545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1DD91AB5-59A2-C5BB-4FF9-FDED92872EE4}"/>
              </a:ext>
            </a:extLst>
          </p:cNvPr>
          <p:cNvSpPr/>
          <p:nvPr/>
        </p:nvSpPr>
        <p:spPr>
          <a:xfrm rot="5400000">
            <a:off x="-259571" y="5112546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DF77DB78-3F52-0A01-B1BB-DD6145226ED3}"/>
              </a:ext>
            </a:extLst>
          </p:cNvPr>
          <p:cNvSpPr/>
          <p:nvPr/>
        </p:nvSpPr>
        <p:spPr>
          <a:xfrm rot="5400000">
            <a:off x="-1002514" y="5135069"/>
            <a:ext cx="2725445" cy="720419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שמאלני/ת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1584450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4" y="5112542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510310" y="1228291"/>
            <a:ext cx="91330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3BC2EC81-7B62-3563-E42D-C6557E80AA71}"/>
              </a:ext>
            </a:extLst>
          </p:cNvPr>
          <p:cNvSpPr/>
          <p:nvPr/>
        </p:nvSpPr>
        <p:spPr>
          <a:xfrm rot="5400000">
            <a:off x="7395079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813F742E-9072-701A-E6F4-B81C86EC5A9D}"/>
              </a:ext>
            </a:extLst>
          </p:cNvPr>
          <p:cNvSpPr/>
          <p:nvPr/>
        </p:nvSpPr>
        <p:spPr>
          <a:xfrm rot="5400000">
            <a:off x="6629613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FDECD611-DF14-6403-4A14-B32B5E7F7101}"/>
              </a:ext>
            </a:extLst>
          </p:cNvPr>
          <p:cNvSpPr/>
          <p:nvPr/>
        </p:nvSpPr>
        <p:spPr>
          <a:xfrm rot="5400000">
            <a:off x="5864149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12720745-4EE8-8BE3-2855-AA6698BF1EAC}"/>
              </a:ext>
            </a:extLst>
          </p:cNvPr>
          <p:cNvSpPr/>
          <p:nvPr/>
        </p:nvSpPr>
        <p:spPr>
          <a:xfrm rot="5400000">
            <a:off x="5098684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CDA16CE9-7420-5B07-F080-383A7941D2FF}"/>
              </a:ext>
            </a:extLst>
          </p:cNvPr>
          <p:cNvSpPr/>
          <p:nvPr/>
        </p:nvSpPr>
        <p:spPr>
          <a:xfrm rot="5400000">
            <a:off x="4333218" y="5112545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67684255-00A2-F443-AB57-6126A6F94718}"/>
              </a:ext>
            </a:extLst>
          </p:cNvPr>
          <p:cNvSpPr/>
          <p:nvPr/>
        </p:nvSpPr>
        <p:spPr>
          <a:xfrm rot="5400000">
            <a:off x="3567754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D2AC458D-7509-6090-254B-401D8598626A}"/>
              </a:ext>
            </a:extLst>
          </p:cNvPr>
          <p:cNvSpPr/>
          <p:nvPr/>
        </p:nvSpPr>
        <p:spPr>
          <a:xfrm rot="5400000">
            <a:off x="2802289" y="5112545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D48FA6AB-CDE5-0460-B194-BF299AE51619}"/>
              </a:ext>
            </a:extLst>
          </p:cNvPr>
          <p:cNvSpPr/>
          <p:nvPr/>
        </p:nvSpPr>
        <p:spPr>
          <a:xfrm rot="5400000">
            <a:off x="2036823" y="5112546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FFFA7C94-61DE-5DE7-3D52-A5A3573D0EA8}"/>
              </a:ext>
            </a:extLst>
          </p:cNvPr>
          <p:cNvSpPr/>
          <p:nvPr/>
        </p:nvSpPr>
        <p:spPr>
          <a:xfrm rot="5400000">
            <a:off x="1271358" y="5112545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8CDB6707-1033-29BA-7171-E321A84BEF31}"/>
              </a:ext>
            </a:extLst>
          </p:cNvPr>
          <p:cNvSpPr/>
          <p:nvPr/>
        </p:nvSpPr>
        <p:spPr>
          <a:xfrm rot="5400000">
            <a:off x="505893" y="5112546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D31B6540-8F14-43A7-2FCB-3A1CBF053495}"/>
              </a:ext>
            </a:extLst>
          </p:cNvPr>
          <p:cNvSpPr/>
          <p:nvPr/>
        </p:nvSpPr>
        <p:spPr>
          <a:xfrm rot="5400000">
            <a:off x="-259573" y="5112547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6B4FD834-28B7-D128-678D-C4AFB06CB805}"/>
              </a:ext>
            </a:extLst>
          </p:cNvPr>
          <p:cNvSpPr/>
          <p:nvPr/>
        </p:nvSpPr>
        <p:spPr>
          <a:xfrm rot="5400000">
            <a:off x="-1002515" y="5135072"/>
            <a:ext cx="2725445" cy="720416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ספורטאי/ת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539393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4" y="5112542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510310" y="1228291"/>
            <a:ext cx="91330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אני גם...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1477BC4F-7077-B93A-D950-123E5A96A8BB}"/>
              </a:ext>
            </a:extLst>
          </p:cNvPr>
          <p:cNvSpPr/>
          <p:nvPr/>
        </p:nvSpPr>
        <p:spPr>
          <a:xfrm rot="5400000">
            <a:off x="7395079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C6EB1561-85C6-42A9-64CE-3B96648CFD86}"/>
              </a:ext>
            </a:extLst>
          </p:cNvPr>
          <p:cNvSpPr/>
          <p:nvPr/>
        </p:nvSpPr>
        <p:spPr>
          <a:xfrm rot="5400000">
            <a:off x="6629614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ABDB9436-A5D8-06D7-0A37-84ECFFB52A15}"/>
              </a:ext>
            </a:extLst>
          </p:cNvPr>
          <p:cNvSpPr/>
          <p:nvPr/>
        </p:nvSpPr>
        <p:spPr>
          <a:xfrm rot="5400000">
            <a:off x="5864149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9EDBA2B3-B2FA-F6EB-7D62-2683DE38F989}"/>
              </a:ext>
            </a:extLst>
          </p:cNvPr>
          <p:cNvSpPr/>
          <p:nvPr/>
        </p:nvSpPr>
        <p:spPr>
          <a:xfrm rot="5400000">
            <a:off x="5098683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876D1FCD-6EB2-77A5-07A4-E93619598100}"/>
              </a:ext>
            </a:extLst>
          </p:cNvPr>
          <p:cNvSpPr/>
          <p:nvPr/>
        </p:nvSpPr>
        <p:spPr>
          <a:xfrm rot="5400000">
            <a:off x="4333218" y="5112545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0EEABA17-FDC4-76B9-1F53-F3750148C074}"/>
              </a:ext>
            </a:extLst>
          </p:cNvPr>
          <p:cNvSpPr/>
          <p:nvPr/>
        </p:nvSpPr>
        <p:spPr>
          <a:xfrm rot="5400000">
            <a:off x="3567751" y="5112545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CFDF2E47-16BA-B1B9-0204-291281FE7AA4}"/>
              </a:ext>
            </a:extLst>
          </p:cNvPr>
          <p:cNvSpPr/>
          <p:nvPr/>
        </p:nvSpPr>
        <p:spPr>
          <a:xfrm rot="5400000">
            <a:off x="2802286" y="5112546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B9E09D84-C5B0-BB4B-D39F-2003E12C7476}"/>
              </a:ext>
            </a:extLst>
          </p:cNvPr>
          <p:cNvSpPr/>
          <p:nvPr/>
        </p:nvSpPr>
        <p:spPr>
          <a:xfrm rot="5400000">
            <a:off x="2036818" y="5112545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B359E1C3-DD2F-2C21-D859-744F9C5E8787}"/>
              </a:ext>
            </a:extLst>
          </p:cNvPr>
          <p:cNvSpPr/>
          <p:nvPr/>
        </p:nvSpPr>
        <p:spPr>
          <a:xfrm rot="5400000">
            <a:off x="1271353" y="5112546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C643C638-9BE9-98C1-391E-4B2789EE93F4}"/>
              </a:ext>
            </a:extLst>
          </p:cNvPr>
          <p:cNvSpPr/>
          <p:nvPr/>
        </p:nvSpPr>
        <p:spPr>
          <a:xfrm rot="5400000">
            <a:off x="505884" y="5112546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B21B5AE7-62D3-31BA-7EAD-D062B38C4DE7}"/>
              </a:ext>
            </a:extLst>
          </p:cNvPr>
          <p:cNvSpPr/>
          <p:nvPr/>
        </p:nvSpPr>
        <p:spPr>
          <a:xfrm rot="5400000">
            <a:off x="-259581" y="5112547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168C797A-35A0-5FA8-B98B-246879463FD1}"/>
              </a:ext>
            </a:extLst>
          </p:cNvPr>
          <p:cNvSpPr/>
          <p:nvPr/>
        </p:nvSpPr>
        <p:spPr>
          <a:xfrm rot="5400000">
            <a:off x="-1002521" y="5135077"/>
            <a:ext cx="2725445" cy="720405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אני גם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6938556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2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2243847" y="1228291"/>
            <a:ext cx="55008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078DD5F1-6994-B021-EC29-6526E0090861}"/>
              </a:ext>
            </a:extLst>
          </p:cNvPr>
          <p:cNvSpPr/>
          <p:nvPr/>
        </p:nvSpPr>
        <p:spPr>
          <a:xfrm rot="5400000">
            <a:off x="7395078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4B7F78E3-4B22-B225-7FD7-855A0E259FC2}"/>
              </a:ext>
            </a:extLst>
          </p:cNvPr>
          <p:cNvSpPr/>
          <p:nvPr/>
        </p:nvSpPr>
        <p:spPr>
          <a:xfrm rot="5400000">
            <a:off x="6627303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30045264-3F1A-8E36-503D-F1086DA581EB}"/>
              </a:ext>
            </a:extLst>
          </p:cNvPr>
          <p:cNvSpPr/>
          <p:nvPr/>
        </p:nvSpPr>
        <p:spPr>
          <a:xfrm rot="5400000">
            <a:off x="5861839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559CB143-E2AE-3089-FE49-53C0C9F6F438}"/>
              </a:ext>
            </a:extLst>
          </p:cNvPr>
          <p:cNvSpPr/>
          <p:nvPr/>
        </p:nvSpPr>
        <p:spPr>
          <a:xfrm rot="5400000">
            <a:off x="5094065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A7212FE-2468-779C-BEF3-E801430D2A7D}"/>
              </a:ext>
            </a:extLst>
          </p:cNvPr>
          <p:cNvSpPr/>
          <p:nvPr/>
        </p:nvSpPr>
        <p:spPr>
          <a:xfrm rot="5400000">
            <a:off x="4328601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7623F7D3-61D6-4932-896C-7015B1759E05}"/>
              </a:ext>
            </a:extLst>
          </p:cNvPr>
          <p:cNvSpPr/>
          <p:nvPr/>
        </p:nvSpPr>
        <p:spPr>
          <a:xfrm rot="5400000">
            <a:off x="3560826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D76071F-1945-0F48-B26C-C45F4DBBE6A9}"/>
              </a:ext>
            </a:extLst>
          </p:cNvPr>
          <p:cNvSpPr/>
          <p:nvPr/>
        </p:nvSpPr>
        <p:spPr>
          <a:xfrm rot="5400000">
            <a:off x="2795362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12A773E4-AC5F-DD5A-4B27-D7434059BD74}"/>
              </a:ext>
            </a:extLst>
          </p:cNvPr>
          <p:cNvSpPr/>
          <p:nvPr/>
        </p:nvSpPr>
        <p:spPr>
          <a:xfrm rot="5400000">
            <a:off x="2034505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7D4077DE-EAC3-26EA-0FE3-754247A6B0A3}"/>
              </a:ext>
            </a:extLst>
          </p:cNvPr>
          <p:cNvSpPr/>
          <p:nvPr/>
        </p:nvSpPr>
        <p:spPr>
          <a:xfrm rot="5400000">
            <a:off x="1269041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38847DEA-3FF3-E6B6-0416-CD3AEF4202DC}"/>
              </a:ext>
            </a:extLst>
          </p:cNvPr>
          <p:cNvSpPr/>
          <p:nvPr/>
        </p:nvSpPr>
        <p:spPr>
          <a:xfrm rot="5400000">
            <a:off x="501266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E5B2620D-5CED-47D4-7828-3816FEC5969E}"/>
              </a:ext>
            </a:extLst>
          </p:cNvPr>
          <p:cNvSpPr/>
          <p:nvPr/>
        </p:nvSpPr>
        <p:spPr>
          <a:xfrm rot="5400000">
            <a:off x="-264198" y="5112545"/>
            <a:ext cx="2725450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9401066C-EF4C-8535-077B-F632F4826323}"/>
              </a:ext>
            </a:extLst>
          </p:cNvPr>
          <p:cNvSpPr/>
          <p:nvPr/>
        </p:nvSpPr>
        <p:spPr>
          <a:xfrm rot="5400000">
            <a:off x="-1005983" y="5138535"/>
            <a:ext cx="2725450" cy="71348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גר/ה ב...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2403854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2" y="5112544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2243847" y="1228291"/>
            <a:ext cx="55008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28DDD27C-B28F-3442-7FFD-8A594D30CE68}"/>
              </a:ext>
            </a:extLst>
          </p:cNvPr>
          <p:cNvSpPr/>
          <p:nvPr/>
        </p:nvSpPr>
        <p:spPr>
          <a:xfrm rot="5400000">
            <a:off x="7395078" y="5112545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12566E0F-C11B-4F46-EAFF-1401CF290C82}"/>
              </a:ext>
            </a:extLst>
          </p:cNvPr>
          <p:cNvSpPr/>
          <p:nvPr/>
        </p:nvSpPr>
        <p:spPr>
          <a:xfrm rot="5400000">
            <a:off x="6629613" y="5112545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866A090-49AC-8A0D-8205-F0ACC59C43D9}"/>
              </a:ext>
            </a:extLst>
          </p:cNvPr>
          <p:cNvSpPr/>
          <p:nvPr/>
        </p:nvSpPr>
        <p:spPr>
          <a:xfrm rot="5400000">
            <a:off x="5864149" y="5112546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3EBFFEFC-98E7-EFF2-6912-BAC1A1992856}"/>
              </a:ext>
            </a:extLst>
          </p:cNvPr>
          <p:cNvSpPr/>
          <p:nvPr/>
        </p:nvSpPr>
        <p:spPr>
          <a:xfrm rot="5400000">
            <a:off x="5098685" y="5112544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EE29054E-0C89-1A6F-A3C4-E4CBCE1D76E3}"/>
              </a:ext>
            </a:extLst>
          </p:cNvPr>
          <p:cNvSpPr/>
          <p:nvPr/>
        </p:nvSpPr>
        <p:spPr>
          <a:xfrm rot="5400000">
            <a:off x="4333220" y="5112545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13923E4-0950-26A4-EDB8-BC65ABC45BE6}"/>
              </a:ext>
            </a:extLst>
          </p:cNvPr>
          <p:cNvSpPr/>
          <p:nvPr/>
        </p:nvSpPr>
        <p:spPr>
          <a:xfrm rot="5400000">
            <a:off x="3567756" y="5112545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B0C44C4C-9423-B98B-420E-0BD18E5359F1}"/>
              </a:ext>
            </a:extLst>
          </p:cNvPr>
          <p:cNvSpPr/>
          <p:nvPr/>
        </p:nvSpPr>
        <p:spPr>
          <a:xfrm rot="5400000">
            <a:off x="2802291" y="5112546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EFD1A0FD-226F-FCCC-818B-D3226E21FDFB}"/>
              </a:ext>
            </a:extLst>
          </p:cNvPr>
          <p:cNvSpPr/>
          <p:nvPr/>
        </p:nvSpPr>
        <p:spPr>
          <a:xfrm rot="5400000">
            <a:off x="2036826" y="5112543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5E0586F9-E5C2-0714-C389-78EFBD6E6F52}"/>
              </a:ext>
            </a:extLst>
          </p:cNvPr>
          <p:cNvSpPr/>
          <p:nvPr/>
        </p:nvSpPr>
        <p:spPr>
          <a:xfrm rot="5400000">
            <a:off x="1271362" y="5112544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E0B52CC1-A37A-BCB0-0EC8-C80101C30774}"/>
              </a:ext>
            </a:extLst>
          </p:cNvPr>
          <p:cNvSpPr/>
          <p:nvPr/>
        </p:nvSpPr>
        <p:spPr>
          <a:xfrm rot="5400000">
            <a:off x="505897" y="5112544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0E298FBF-0B10-4FFF-0D6C-54EC6AC35F42}"/>
              </a:ext>
            </a:extLst>
          </p:cNvPr>
          <p:cNvSpPr/>
          <p:nvPr/>
        </p:nvSpPr>
        <p:spPr>
          <a:xfrm rot="5400000">
            <a:off x="-259567" y="5112545"/>
            <a:ext cx="2725449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5E76B593-F585-AF9C-41DC-C7376F1B962E}"/>
              </a:ext>
            </a:extLst>
          </p:cNvPr>
          <p:cNvSpPr/>
          <p:nvPr/>
        </p:nvSpPr>
        <p:spPr>
          <a:xfrm rot="5400000">
            <a:off x="-1002513" y="5135062"/>
            <a:ext cx="2725449" cy="720426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דתי/ה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947417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4" y="5112542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2243847" y="1228291"/>
            <a:ext cx="55008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C4B58EF6-BA84-7A5B-A1AC-D6E768BF174E}"/>
              </a:ext>
            </a:extLst>
          </p:cNvPr>
          <p:cNvSpPr/>
          <p:nvPr/>
        </p:nvSpPr>
        <p:spPr>
          <a:xfrm rot="5400000">
            <a:off x="7395080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849F1CB5-ACF7-C4C4-E73B-C3824856F363}"/>
              </a:ext>
            </a:extLst>
          </p:cNvPr>
          <p:cNvSpPr/>
          <p:nvPr/>
        </p:nvSpPr>
        <p:spPr>
          <a:xfrm rot="5400000">
            <a:off x="6629615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0D5AEA0A-E631-10B6-6339-667F7D3ABDF0}"/>
              </a:ext>
            </a:extLst>
          </p:cNvPr>
          <p:cNvSpPr/>
          <p:nvPr/>
        </p:nvSpPr>
        <p:spPr>
          <a:xfrm rot="5400000">
            <a:off x="5864151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BAD14D90-D9D5-F318-8BAA-D559F377680D}"/>
              </a:ext>
            </a:extLst>
          </p:cNvPr>
          <p:cNvSpPr/>
          <p:nvPr/>
        </p:nvSpPr>
        <p:spPr>
          <a:xfrm rot="5400000">
            <a:off x="5106188" y="5112542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937ECB8B-C81A-7E38-F783-914C7E0D4ECF}"/>
              </a:ext>
            </a:extLst>
          </p:cNvPr>
          <p:cNvSpPr/>
          <p:nvPr/>
        </p:nvSpPr>
        <p:spPr>
          <a:xfrm rot="5400000">
            <a:off x="4340723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204624DA-9424-E510-FDAA-6782C01B1B59}"/>
              </a:ext>
            </a:extLst>
          </p:cNvPr>
          <p:cNvSpPr/>
          <p:nvPr/>
        </p:nvSpPr>
        <p:spPr>
          <a:xfrm rot="5400000">
            <a:off x="3575259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B279C596-951C-25B2-2CA2-D35574EEE34C}"/>
              </a:ext>
            </a:extLst>
          </p:cNvPr>
          <p:cNvSpPr/>
          <p:nvPr/>
        </p:nvSpPr>
        <p:spPr>
          <a:xfrm rot="5400000">
            <a:off x="2809794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BFB5531B-D5A8-07B8-17F2-3C73B66BF7F4}"/>
              </a:ext>
            </a:extLst>
          </p:cNvPr>
          <p:cNvSpPr/>
          <p:nvPr/>
        </p:nvSpPr>
        <p:spPr>
          <a:xfrm rot="5400000">
            <a:off x="2044331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1197105F-ACBC-E556-6AFB-151ECD1AF0D7}"/>
              </a:ext>
            </a:extLst>
          </p:cNvPr>
          <p:cNvSpPr/>
          <p:nvPr/>
        </p:nvSpPr>
        <p:spPr>
          <a:xfrm rot="5400000">
            <a:off x="1278866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EF099E7F-46C5-3640-22D5-E453100A875F}"/>
              </a:ext>
            </a:extLst>
          </p:cNvPr>
          <p:cNvSpPr/>
          <p:nvPr/>
        </p:nvSpPr>
        <p:spPr>
          <a:xfrm rot="5400000">
            <a:off x="513402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F5815E7B-C370-95D6-732E-57D2F840D388}"/>
              </a:ext>
            </a:extLst>
          </p:cNvPr>
          <p:cNvSpPr/>
          <p:nvPr/>
        </p:nvSpPr>
        <p:spPr>
          <a:xfrm rot="5400000">
            <a:off x="-252062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C17204B8-CF77-A855-8E9F-ED2650712CED}"/>
              </a:ext>
            </a:extLst>
          </p:cNvPr>
          <p:cNvSpPr/>
          <p:nvPr/>
        </p:nvSpPr>
        <p:spPr>
          <a:xfrm rot="5400000">
            <a:off x="-998766" y="5131321"/>
            <a:ext cx="2725446" cy="727915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חילוני/ת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88080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4" y="5112543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2243847" y="1228291"/>
            <a:ext cx="593957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ABA7A30-3B0B-76DF-5448-7E05BEF5FE0E}"/>
              </a:ext>
            </a:extLst>
          </p:cNvPr>
          <p:cNvSpPr/>
          <p:nvPr/>
        </p:nvSpPr>
        <p:spPr>
          <a:xfrm rot="5400000">
            <a:off x="7395080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662BE775-B30B-5549-8C48-251C361CC9C2}"/>
              </a:ext>
            </a:extLst>
          </p:cNvPr>
          <p:cNvSpPr/>
          <p:nvPr/>
        </p:nvSpPr>
        <p:spPr>
          <a:xfrm rot="5400000">
            <a:off x="6629613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C40814BB-CDFF-4A0F-40A2-7B576A07E0A1}"/>
              </a:ext>
            </a:extLst>
          </p:cNvPr>
          <p:cNvSpPr/>
          <p:nvPr/>
        </p:nvSpPr>
        <p:spPr>
          <a:xfrm rot="5400000">
            <a:off x="5864148" y="5112545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BE3DD56E-8811-7D2F-33C0-EBB891A4D04D}"/>
              </a:ext>
            </a:extLst>
          </p:cNvPr>
          <p:cNvSpPr/>
          <p:nvPr/>
        </p:nvSpPr>
        <p:spPr>
          <a:xfrm rot="5400000">
            <a:off x="5083667" y="5112543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5DF279DA-1F65-30D5-0164-FBBB4A05F548}"/>
              </a:ext>
            </a:extLst>
          </p:cNvPr>
          <p:cNvSpPr/>
          <p:nvPr/>
        </p:nvSpPr>
        <p:spPr>
          <a:xfrm rot="5400000">
            <a:off x="4318202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EBC2CA4B-26E7-9A88-AAE7-E7FAABD46530}"/>
              </a:ext>
            </a:extLst>
          </p:cNvPr>
          <p:cNvSpPr/>
          <p:nvPr/>
        </p:nvSpPr>
        <p:spPr>
          <a:xfrm rot="5400000">
            <a:off x="3552735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8292F168-DCE5-B88F-BDCA-F88D10BAABE9}"/>
              </a:ext>
            </a:extLst>
          </p:cNvPr>
          <p:cNvSpPr/>
          <p:nvPr/>
        </p:nvSpPr>
        <p:spPr>
          <a:xfrm rot="5400000">
            <a:off x="2787271" y="5112545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2EDC2038-E20E-B762-592C-1396B46D3A98}"/>
              </a:ext>
            </a:extLst>
          </p:cNvPr>
          <p:cNvSpPr/>
          <p:nvPr/>
        </p:nvSpPr>
        <p:spPr>
          <a:xfrm rot="5400000">
            <a:off x="2006786" y="5112543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6DC90CCB-66D1-9BE7-6FFF-398535ACB36D}"/>
              </a:ext>
            </a:extLst>
          </p:cNvPr>
          <p:cNvSpPr/>
          <p:nvPr/>
        </p:nvSpPr>
        <p:spPr>
          <a:xfrm rot="5400000">
            <a:off x="1241322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DBD9CFFD-D1D6-21FA-E0B4-6C9873C7150E}"/>
              </a:ext>
            </a:extLst>
          </p:cNvPr>
          <p:cNvSpPr/>
          <p:nvPr/>
        </p:nvSpPr>
        <p:spPr>
          <a:xfrm rot="5400000">
            <a:off x="475855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0F2BD12C-6B78-781D-25EE-4164ED46AB64}"/>
              </a:ext>
            </a:extLst>
          </p:cNvPr>
          <p:cNvSpPr/>
          <p:nvPr/>
        </p:nvSpPr>
        <p:spPr>
          <a:xfrm rot="5400000">
            <a:off x="-289610" y="5112545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73780CD3-E28E-9847-3451-6625BD23FD53}"/>
              </a:ext>
            </a:extLst>
          </p:cNvPr>
          <p:cNvSpPr/>
          <p:nvPr/>
        </p:nvSpPr>
        <p:spPr>
          <a:xfrm rot="5400000">
            <a:off x="-1017540" y="5150093"/>
            <a:ext cx="2725447" cy="690369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מסורתי/ת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784993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4" y="5112543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2243847" y="1228291"/>
            <a:ext cx="55008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DDB1FDD4-2131-FE04-32D8-614E7203426A}"/>
              </a:ext>
            </a:extLst>
          </p:cNvPr>
          <p:cNvSpPr/>
          <p:nvPr/>
        </p:nvSpPr>
        <p:spPr>
          <a:xfrm rot="5400000">
            <a:off x="7395080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B4AC6740-650F-F642-F9C1-053BBD64414F}"/>
              </a:ext>
            </a:extLst>
          </p:cNvPr>
          <p:cNvSpPr/>
          <p:nvPr/>
        </p:nvSpPr>
        <p:spPr>
          <a:xfrm rot="5400000">
            <a:off x="6629615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175EA343-5A3B-12AF-8A93-A71E56E7CD5D}"/>
              </a:ext>
            </a:extLst>
          </p:cNvPr>
          <p:cNvSpPr/>
          <p:nvPr/>
        </p:nvSpPr>
        <p:spPr>
          <a:xfrm rot="5400000">
            <a:off x="5864151" y="5112545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B6E0676D-B346-C37E-E01A-115B6E24E63E}"/>
              </a:ext>
            </a:extLst>
          </p:cNvPr>
          <p:cNvSpPr/>
          <p:nvPr/>
        </p:nvSpPr>
        <p:spPr>
          <a:xfrm rot="5400000">
            <a:off x="5098682" y="5112543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44C67FC1-CCDE-C70B-87F3-39F1C8E4DD9E}"/>
              </a:ext>
            </a:extLst>
          </p:cNvPr>
          <p:cNvSpPr/>
          <p:nvPr/>
        </p:nvSpPr>
        <p:spPr>
          <a:xfrm rot="5400000">
            <a:off x="4333218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45881649-9871-D91F-0E50-9A2CF1126AE2}"/>
              </a:ext>
            </a:extLst>
          </p:cNvPr>
          <p:cNvSpPr/>
          <p:nvPr/>
        </p:nvSpPr>
        <p:spPr>
          <a:xfrm rot="5400000">
            <a:off x="3567754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0C0ACB31-F020-404B-7A8E-DEEB6354052E}"/>
              </a:ext>
            </a:extLst>
          </p:cNvPr>
          <p:cNvSpPr/>
          <p:nvPr/>
        </p:nvSpPr>
        <p:spPr>
          <a:xfrm rot="5400000">
            <a:off x="2802289" y="5112545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55ACCDB4-285D-6D55-D809-3D7043703B79}"/>
              </a:ext>
            </a:extLst>
          </p:cNvPr>
          <p:cNvSpPr/>
          <p:nvPr/>
        </p:nvSpPr>
        <p:spPr>
          <a:xfrm rot="5400000">
            <a:off x="2036820" y="5112543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87A5EF3E-0855-A0B7-DB66-A59C730552DE}"/>
              </a:ext>
            </a:extLst>
          </p:cNvPr>
          <p:cNvSpPr/>
          <p:nvPr/>
        </p:nvSpPr>
        <p:spPr>
          <a:xfrm rot="5400000">
            <a:off x="1271356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F7C065A4-E476-C614-8CE4-42B0F7EC5594}"/>
              </a:ext>
            </a:extLst>
          </p:cNvPr>
          <p:cNvSpPr/>
          <p:nvPr/>
        </p:nvSpPr>
        <p:spPr>
          <a:xfrm rot="5400000">
            <a:off x="505891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68A6B2DA-C616-AA04-52F4-C4400C0C494B}"/>
              </a:ext>
            </a:extLst>
          </p:cNvPr>
          <p:cNvSpPr/>
          <p:nvPr/>
        </p:nvSpPr>
        <p:spPr>
          <a:xfrm rot="5400000">
            <a:off x="-259573" y="5112545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D0E83A76-E612-07B4-9D4D-9872953CCBB7}"/>
              </a:ext>
            </a:extLst>
          </p:cNvPr>
          <p:cNvSpPr/>
          <p:nvPr/>
        </p:nvSpPr>
        <p:spPr>
          <a:xfrm rot="5400000">
            <a:off x="-1002516" y="5135069"/>
            <a:ext cx="2725446" cy="720416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ציוני/ת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2917043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4" y="5112543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510310" y="1228291"/>
            <a:ext cx="91330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FD433637-10BC-1DE9-2D0B-264EEFE58F9D}"/>
              </a:ext>
            </a:extLst>
          </p:cNvPr>
          <p:cNvSpPr/>
          <p:nvPr/>
        </p:nvSpPr>
        <p:spPr>
          <a:xfrm rot="5400000">
            <a:off x="7395080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90A5EB49-C148-2937-8CF9-EC375BF9D2E3}"/>
              </a:ext>
            </a:extLst>
          </p:cNvPr>
          <p:cNvSpPr/>
          <p:nvPr/>
        </p:nvSpPr>
        <p:spPr>
          <a:xfrm rot="5400000">
            <a:off x="6629615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394B4FA-C172-9410-8E69-110B41C80845}"/>
              </a:ext>
            </a:extLst>
          </p:cNvPr>
          <p:cNvSpPr/>
          <p:nvPr/>
        </p:nvSpPr>
        <p:spPr>
          <a:xfrm rot="5400000">
            <a:off x="5864151" y="5112545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EFF07E52-C243-EDB5-1894-1AA99AA28863}"/>
              </a:ext>
            </a:extLst>
          </p:cNvPr>
          <p:cNvSpPr/>
          <p:nvPr/>
        </p:nvSpPr>
        <p:spPr>
          <a:xfrm rot="5400000">
            <a:off x="5091178" y="5112543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204ABEEB-97F8-C7BC-1C2D-AEE0760DD3BC}"/>
              </a:ext>
            </a:extLst>
          </p:cNvPr>
          <p:cNvSpPr/>
          <p:nvPr/>
        </p:nvSpPr>
        <p:spPr>
          <a:xfrm rot="5400000">
            <a:off x="4325714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12E1B409-6D3B-62FE-C3BC-E7F782584960}"/>
              </a:ext>
            </a:extLst>
          </p:cNvPr>
          <p:cNvSpPr/>
          <p:nvPr/>
        </p:nvSpPr>
        <p:spPr>
          <a:xfrm rot="5400000">
            <a:off x="3560249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0E830DE8-27C0-E179-A565-793C745BFA36}"/>
              </a:ext>
            </a:extLst>
          </p:cNvPr>
          <p:cNvSpPr/>
          <p:nvPr/>
        </p:nvSpPr>
        <p:spPr>
          <a:xfrm rot="5400000">
            <a:off x="2794785" y="5112545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A60DCE54-C067-16FC-2799-2D46A43CD318}"/>
              </a:ext>
            </a:extLst>
          </p:cNvPr>
          <p:cNvSpPr/>
          <p:nvPr/>
        </p:nvSpPr>
        <p:spPr>
          <a:xfrm rot="5400000">
            <a:off x="2021812" y="5112543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BE5B7655-C0F6-0050-379C-512FFD9D8C2F}"/>
              </a:ext>
            </a:extLst>
          </p:cNvPr>
          <p:cNvSpPr/>
          <p:nvPr/>
        </p:nvSpPr>
        <p:spPr>
          <a:xfrm rot="5400000">
            <a:off x="1256347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B7A9E845-1609-ADED-C0FA-F9CA68AD0F5E}"/>
              </a:ext>
            </a:extLst>
          </p:cNvPr>
          <p:cNvSpPr/>
          <p:nvPr/>
        </p:nvSpPr>
        <p:spPr>
          <a:xfrm rot="5400000">
            <a:off x="490883" y="5112544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21F8D468-9685-FDE1-BE70-1929F570D9D4}"/>
              </a:ext>
            </a:extLst>
          </p:cNvPr>
          <p:cNvSpPr/>
          <p:nvPr/>
        </p:nvSpPr>
        <p:spPr>
          <a:xfrm rot="5400000">
            <a:off x="-274582" y="5112545"/>
            <a:ext cx="2725446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8FB5FCF7-E52E-0528-3BD4-ECEE08266E48}"/>
              </a:ext>
            </a:extLst>
          </p:cNvPr>
          <p:cNvSpPr/>
          <p:nvPr/>
        </p:nvSpPr>
        <p:spPr>
          <a:xfrm rot="5400000">
            <a:off x="-1010020" y="5142573"/>
            <a:ext cx="2725447" cy="705409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הבת או הבן של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918367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4" y="5112542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510310" y="1228291"/>
            <a:ext cx="91330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15" name="מלבן 14">
            <a:extLst>
              <a:ext uri="{FF2B5EF4-FFF2-40B4-BE49-F238E27FC236}">
                <a16:creationId xmlns:a16="http://schemas.microsoft.com/office/drawing/2014/main" id="{624BD249-8E04-41EA-BE7B-9EF231C13BB3}"/>
              </a:ext>
            </a:extLst>
          </p:cNvPr>
          <p:cNvSpPr/>
          <p:nvPr/>
        </p:nvSpPr>
        <p:spPr>
          <a:xfrm rot="5400000">
            <a:off x="7395080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16" name="מלבן 15">
            <a:extLst>
              <a:ext uri="{FF2B5EF4-FFF2-40B4-BE49-F238E27FC236}">
                <a16:creationId xmlns:a16="http://schemas.microsoft.com/office/drawing/2014/main" id="{0DC3CAEE-C24D-38B9-16F5-F2C5FF976E2A}"/>
              </a:ext>
            </a:extLst>
          </p:cNvPr>
          <p:cNvSpPr/>
          <p:nvPr/>
        </p:nvSpPr>
        <p:spPr>
          <a:xfrm rot="5400000">
            <a:off x="6629615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17" name="מלבן 16">
            <a:extLst>
              <a:ext uri="{FF2B5EF4-FFF2-40B4-BE49-F238E27FC236}">
                <a16:creationId xmlns:a16="http://schemas.microsoft.com/office/drawing/2014/main" id="{DE671928-D35F-97B9-2704-83D46A0D5C78}"/>
              </a:ext>
            </a:extLst>
          </p:cNvPr>
          <p:cNvSpPr/>
          <p:nvPr/>
        </p:nvSpPr>
        <p:spPr>
          <a:xfrm rot="5400000">
            <a:off x="5864151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18" name="מלבן 17">
            <a:extLst>
              <a:ext uri="{FF2B5EF4-FFF2-40B4-BE49-F238E27FC236}">
                <a16:creationId xmlns:a16="http://schemas.microsoft.com/office/drawing/2014/main" id="{CEA19FDD-51C7-3BC6-B81E-CF307FBAFDD5}"/>
              </a:ext>
            </a:extLst>
          </p:cNvPr>
          <p:cNvSpPr/>
          <p:nvPr/>
        </p:nvSpPr>
        <p:spPr>
          <a:xfrm rot="5400000">
            <a:off x="5098687" y="5112542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19" name="מלבן 18">
            <a:extLst>
              <a:ext uri="{FF2B5EF4-FFF2-40B4-BE49-F238E27FC236}">
                <a16:creationId xmlns:a16="http://schemas.microsoft.com/office/drawing/2014/main" id="{7B66E1B8-BFE6-3401-39AB-CD1E29D36036}"/>
              </a:ext>
            </a:extLst>
          </p:cNvPr>
          <p:cNvSpPr/>
          <p:nvPr/>
        </p:nvSpPr>
        <p:spPr>
          <a:xfrm rot="5400000">
            <a:off x="4333223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20" name="מלבן 19">
            <a:extLst>
              <a:ext uri="{FF2B5EF4-FFF2-40B4-BE49-F238E27FC236}">
                <a16:creationId xmlns:a16="http://schemas.microsoft.com/office/drawing/2014/main" id="{FD1B6EAD-8593-05C4-1DF0-0C903CFDA737}"/>
              </a:ext>
            </a:extLst>
          </p:cNvPr>
          <p:cNvSpPr/>
          <p:nvPr/>
        </p:nvSpPr>
        <p:spPr>
          <a:xfrm rot="5400000">
            <a:off x="3567759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21" name="מלבן 20">
            <a:extLst>
              <a:ext uri="{FF2B5EF4-FFF2-40B4-BE49-F238E27FC236}">
                <a16:creationId xmlns:a16="http://schemas.microsoft.com/office/drawing/2014/main" id="{FABEE2D6-F2BD-FD4C-0100-39EDE2FE444D}"/>
              </a:ext>
            </a:extLst>
          </p:cNvPr>
          <p:cNvSpPr/>
          <p:nvPr/>
        </p:nvSpPr>
        <p:spPr>
          <a:xfrm rot="5400000">
            <a:off x="2802294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22" name="מלבן 21">
            <a:extLst>
              <a:ext uri="{FF2B5EF4-FFF2-40B4-BE49-F238E27FC236}">
                <a16:creationId xmlns:a16="http://schemas.microsoft.com/office/drawing/2014/main" id="{101ACE73-99FA-587F-C206-7B1426044767}"/>
              </a:ext>
            </a:extLst>
          </p:cNvPr>
          <p:cNvSpPr/>
          <p:nvPr/>
        </p:nvSpPr>
        <p:spPr>
          <a:xfrm rot="5400000">
            <a:off x="2036830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23" name="מלבן 22">
            <a:extLst>
              <a:ext uri="{FF2B5EF4-FFF2-40B4-BE49-F238E27FC236}">
                <a16:creationId xmlns:a16="http://schemas.microsoft.com/office/drawing/2014/main" id="{25DE9557-2FED-CAE0-4E44-4BAB22148907}"/>
              </a:ext>
            </a:extLst>
          </p:cNvPr>
          <p:cNvSpPr/>
          <p:nvPr/>
        </p:nvSpPr>
        <p:spPr>
          <a:xfrm rot="5400000">
            <a:off x="1271365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24" name="מלבן 23">
            <a:extLst>
              <a:ext uri="{FF2B5EF4-FFF2-40B4-BE49-F238E27FC236}">
                <a16:creationId xmlns:a16="http://schemas.microsoft.com/office/drawing/2014/main" id="{04A3ED37-BB67-6DE1-246A-12977A2FB2A5}"/>
              </a:ext>
            </a:extLst>
          </p:cNvPr>
          <p:cNvSpPr/>
          <p:nvPr/>
        </p:nvSpPr>
        <p:spPr>
          <a:xfrm rot="5400000">
            <a:off x="505901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25" name="מלבן 24">
            <a:extLst>
              <a:ext uri="{FF2B5EF4-FFF2-40B4-BE49-F238E27FC236}">
                <a16:creationId xmlns:a16="http://schemas.microsoft.com/office/drawing/2014/main" id="{7DB932DD-BC5A-9BE4-E3DB-709FB6958E6B}"/>
              </a:ext>
            </a:extLst>
          </p:cNvPr>
          <p:cNvSpPr/>
          <p:nvPr/>
        </p:nvSpPr>
        <p:spPr>
          <a:xfrm rot="5400000">
            <a:off x="-259563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  <p:sp>
        <p:nvSpPr>
          <p:cNvPr id="26" name="מלבן 25">
            <a:extLst>
              <a:ext uri="{FF2B5EF4-FFF2-40B4-BE49-F238E27FC236}">
                <a16:creationId xmlns:a16="http://schemas.microsoft.com/office/drawing/2014/main" id="{F07EB591-B6B6-B790-F0E8-D5135437C164}"/>
              </a:ext>
            </a:extLst>
          </p:cNvPr>
          <p:cNvSpPr/>
          <p:nvPr/>
        </p:nvSpPr>
        <p:spPr>
          <a:xfrm rot="5400000">
            <a:off x="-1002510" y="5135065"/>
            <a:ext cx="2725446" cy="720427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אחות או אח של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59686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מלבן 3">
            <a:extLst>
              <a:ext uri="{FF2B5EF4-FFF2-40B4-BE49-F238E27FC236}">
                <a16:creationId xmlns:a16="http://schemas.microsoft.com/office/drawing/2014/main" id="{D5657127-5E3F-19A4-AC41-B5C98590E927}"/>
              </a:ext>
            </a:extLst>
          </p:cNvPr>
          <p:cNvSpPr/>
          <p:nvPr/>
        </p:nvSpPr>
        <p:spPr>
          <a:xfrm rot="5400000">
            <a:off x="8160544" y="5112542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36" name="תיבת טקסט 35">
            <a:extLst>
              <a:ext uri="{FF2B5EF4-FFF2-40B4-BE49-F238E27FC236}">
                <a16:creationId xmlns:a16="http://schemas.microsoft.com/office/drawing/2014/main" id="{80B1A886-2219-8150-BB70-C29350100F3C}"/>
              </a:ext>
            </a:extLst>
          </p:cNvPr>
          <p:cNvSpPr txBox="1"/>
          <p:nvPr/>
        </p:nvSpPr>
        <p:spPr>
          <a:xfrm>
            <a:off x="510310" y="1228291"/>
            <a:ext cx="9133031" cy="181787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1213" b="1" dirty="0"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2" name="מלבן 1">
            <a:extLst>
              <a:ext uri="{FF2B5EF4-FFF2-40B4-BE49-F238E27FC236}">
                <a16:creationId xmlns:a16="http://schemas.microsoft.com/office/drawing/2014/main" id="{8BE1D2FF-17E0-3FA1-F6BD-E7BBEF7404F0}"/>
              </a:ext>
            </a:extLst>
          </p:cNvPr>
          <p:cNvSpPr/>
          <p:nvPr/>
        </p:nvSpPr>
        <p:spPr>
          <a:xfrm rot="5400000">
            <a:off x="7395080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3" name="מלבן 2">
            <a:extLst>
              <a:ext uri="{FF2B5EF4-FFF2-40B4-BE49-F238E27FC236}">
                <a16:creationId xmlns:a16="http://schemas.microsoft.com/office/drawing/2014/main" id="{A24969EC-75DD-773F-5788-A7E2C3582552}"/>
              </a:ext>
            </a:extLst>
          </p:cNvPr>
          <p:cNvSpPr/>
          <p:nvPr/>
        </p:nvSpPr>
        <p:spPr>
          <a:xfrm rot="5400000">
            <a:off x="6629613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5" name="מלבן 4">
            <a:extLst>
              <a:ext uri="{FF2B5EF4-FFF2-40B4-BE49-F238E27FC236}">
                <a16:creationId xmlns:a16="http://schemas.microsoft.com/office/drawing/2014/main" id="{B31115A0-1B98-D2AC-EB28-6AA82CA6E962}"/>
              </a:ext>
            </a:extLst>
          </p:cNvPr>
          <p:cNvSpPr/>
          <p:nvPr/>
        </p:nvSpPr>
        <p:spPr>
          <a:xfrm rot="5400000">
            <a:off x="5864148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6" name="מלבן 5">
            <a:extLst>
              <a:ext uri="{FF2B5EF4-FFF2-40B4-BE49-F238E27FC236}">
                <a16:creationId xmlns:a16="http://schemas.microsoft.com/office/drawing/2014/main" id="{C3A1B00A-8950-B1A8-F5F8-38EB19530EA2}"/>
              </a:ext>
            </a:extLst>
          </p:cNvPr>
          <p:cNvSpPr/>
          <p:nvPr/>
        </p:nvSpPr>
        <p:spPr>
          <a:xfrm rot="5400000">
            <a:off x="5098685" y="5112542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7" name="מלבן 6">
            <a:extLst>
              <a:ext uri="{FF2B5EF4-FFF2-40B4-BE49-F238E27FC236}">
                <a16:creationId xmlns:a16="http://schemas.microsoft.com/office/drawing/2014/main" id="{43F29E1F-2668-DD91-41D0-67CA84CB3AD3}"/>
              </a:ext>
            </a:extLst>
          </p:cNvPr>
          <p:cNvSpPr/>
          <p:nvPr/>
        </p:nvSpPr>
        <p:spPr>
          <a:xfrm rot="5400000">
            <a:off x="4333221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8" name="מלבן 7">
            <a:extLst>
              <a:ext uri="{FF2B5EF4-FFF2-40B4-BE49-F238E27FC236}">
                <a16:creationId xmlns:a16="http://schemas.microsoft.com/office/drawing/2014/main" id="{A69C91A9-9660-C94F-F0C2-32660167F3D7}"/>
              </a:ext>
            </a:extLst>
          </p:cNvPr>
          <p:cNvSpPr/>
          <p:nvPr/>
        </p:nvSpPr>
        <p:spPr>
          <a:xfrm rot="5400000">
            <a:off x="3567754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9" name="מלבן 8">
            <a:extLst>
              <a:ext uri="{FF2B5EF4-FFF2-40B4-BE49-F238E27FC236}">
                <a16:creationId xmlns:a16="http://schemas.microsoft.com/office/drawing/2014/main" id="{D52F2B08-1CCE-D8CD-478D-0173C64BA98A}"/>
              </a:ext>
            </a:extLst>
          </p:cNvPr>
          <p:cNvSpPr/>
          <p:nvPr/>
        </p:nvSpPr>
        <p:spPr>
          <a:xfrm rot="5400000">
            <a:off x="2802289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10" name="מלבן 9">
            <a:extLst>
              <a:ext uri="{FF2B5EF4-FFF2-40B4-BE49-F238E27FC236}">
                <a16:creationId xmlns:a16="http://schemas.microsoft.com/office/drawing/2014/main" id="{965692ED-B14B-23B8-2DE6-4059DBCFCCFC}"/>
              </a:ext>
            </a:extLst>
          </p:cNvPr>
          <p:cNvSpPr/>
          <p:nvPr/>
        </p:nvSpPr>
        <p:spPr>
          <a:xfrm rot="5400000">
            <a:off x="2036823" y="5112543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11" name="מלבן 10">
            <a:extLst>
              <a:ext uri="{FF2B5EF4-FFF2-40B4-BE49-F238E27FC236}">
                <a16:creationId xmlns:a16="http://schemas.microsoft.com/office/drawing/2014/main" id="{E434C058-1B05-3687-296A-897A6BF1D13E}"/>
              </a:ext>
            </a:extLst>
          </p:cNvPr>
          <p:cNvSpPr/>
          <p:nvPr/>
        </p:nvSpPr>
        <p:spPr>
          <a:xfrm rot="5400000">
            <a:off x="1271358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12" name="מלבן 11">
            <a:extLst>
              <a:ext uri="{FF2B5EF4-FFF2-40B4-BE49-F238E27FC236}">
                <a16:creationId xmlns:a16="http://schemas.microsoft.com/office/drawing/2014/main" id="{A5CF52D8-7709-51B3-AF8B-FB2A569A7AED}"/>
              </a:ext>
            </a:extLst>
          </p:cNvPr>
          <p:cNvSpPr/>
          <p:nvPr/>
        </p:nvSpPr>
        <p:spPr>
          <a:xfrm rot="5400000">
            <a:off x="505891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13" name="מלבן 12">
            <a:extLst>
              <a:ext uri="{FF2B5EF4-FFF2-40B4-BE49-F238E27FC236}">
                <a16:creationId xmlns:a16="http://schemas.microsoft.com/office/drawing/2014/main" id="{F42DBBA5-ECC5-BA24-464E-ED0F46A8005E}"/>
              </a:ext>
            </a:extLst>
          </p:cNvPr>
          <p:cNvSpPr/>
          <p:nvPr/>
        </p:nvSpPr>
        <p:spPr>
          <a:xfrm rot="5400000">
            <a:off x="-259573" y="5112544"/>
            <a:ext cx="2725445" cy="765464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  <p:sp>
        <p:nvSpPr>
          <p:cNvPr id="14" name="מלבן 13">
            <a:extLst>
              <a:ext uri="{FF2B5EF4-FFF2-40B4-BE49-F238E27FC236}">
                <a16:creationId xmlns:a16="http://schemas.microsoft.com/office/drawing/2014/main" id="{DB2938A8-C0DB-64C7-DB33-E80E7797CB8D}"/>
              </a:ext>
            </a:extLst>
          </p:cNvPr>
          <p:cNvSpPr/>
          <p:nvPr/>
        </p:nvSpPr>
        <p:spPr>
          <a:xfrm rot="5400000">
            <a:off x="-1002517" y="5135071"/>
            <a:ext cx="2725446" cy="720415"/>
          </a:xfrm>
          <a:prstGeom prst="rect">
            <a:avLst/>
          </a:prstGeom>
          <a:noFill/>
          <a:ln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0"/>
            <a:r>
              <a:rPr lang="he-IL" sz="2275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תלמיד/ה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1245429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  <p:tag name="ARTICULATE_PROJECT_OPEN" val="0"/>
  <p:tag name="ARTICULATE_SLIDE_COUNT" val="13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ערכת נושא Office">
  <a:themeElements>
    <a:clrScheme name="ערכת נושא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ערכת נושא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ערכת נושא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68</TotalTime>
  <Words>589</Words>
  <Application>Microsoft Office PowerPoint</Application>
  <PresentationFormat>נייר A4 ‏(210x297 מ"מ)</PresentationFormat>
  <Paragraphs>182</Paragraphs>
  <Slides>13</Slides>
  <Notes>0</Notes>
  <HiddenSlides>0</HiddenSlides>
  <MMClips>0</MMClips>
  <ScaleCrop>false</ScaleCrop>
  <HeadingPairs>
    <vt:vector size="6" baseType="variant">
      <vt:variant>
        <vt:lpstr>גופנים בשימוש</vt:lpstr>
      </vt:variant>
      <vt:variant>
        <vt:i4>3</vt:i4>
      </vt:variant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13</vt:i4>
      </vt:variant>
    </vt:vector>
  </HeadingPairs>
  <TitlesOfParts>
    <vt:vector size="17" baseType="lpstr">
      <vt:lpstr>Calibri</vt:lpstr>
      <vt:lpstr>Arial</vt:lpstr>
      <vt:lpstr>Calibri Light</vt:lpstr>
      <vt:lpstr>ערכת נושא Office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  <vt:lpstr>מצגת של PowerPoint‏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מצגת של PowerPoint‏</dc:title>
  <dc:creator>Vered Golan</dc:creator>
  <cp:lastModifiedBy>Vered Golan</cp:lastModifiedBy>
  <cp:revision>3</cp:revision>
  <dcterms:created xsi:type="dcterms:W3CDTF">2023-12-14T07:33:39Z</dcterms:created>
  <dcterms:modified xsi:type="dcterms:W3CDTF">2023-12-19T20:12:20Z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D6D7BF88-B96B-4F55-89B4-3842FE18BCFA</vt:lpwstr>
  </property>
  <property fmtid="{D5CDD505-2E9C-101B-9397-08002B2CF9AE}" pid="3" name="ArticulatePath">
    <vt:lpwstr>מצגת1</vt:lpwstr>
  </property>
</Properties>
</file>