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60" r:id="rId1"/>
  </p:sldMasterIdLst>
  <p:sldIdLst>
    <p:sldId id="256" r:id="rId2"/>
    <p:sldId id="257" r:id="rId3"/>
    <p:sldId id="258" r:id="rId4"/>
  </p:sldIdLst>
  <p:sldSz cx="6480175" cy="6480175"/>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Lst>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8" d="100"/>
          <a:sy n="88" d="100"/>
        </p:scale>
        <p:origin x="206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gs" Target="tags/tag1.xml"/><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486013" y="1060529"/>
            <a:ext cx="5508149" cy="2256061"/>
          </a:xfrm>
        </p:spPr>
        <p:txBody>
          <a:bodyPr anchor="b"/>
          <a:lstStyle>
            <a:lvl1pPr algn="ctr">
              <a:defRPr sz="4252"/>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10022" y="3403592"/>
            <a:ext cx="4860131" cy="1564542"/>
          </a:xfrm>
        </p:spPr>
        <p:txBody>
          <a:bodyPr/>
          <a:lstStyle>
            <a:lvl1pPr marL="0" indent="0" algn="ctr">
              <a:buNone/>
              <a:defRPr sz="1701"/>
            </a:lvl1pPr>
            <a:lvl2pPr marL="324018" indent="0" algn="ctr">
              <a:buNone/>
              <a:defRPr sz="1417"/>
            </a:lvl2pPr>
            <a:lvl3pPr marL="648035" indent="0" algn="ctr">
              <a:buNone/>
              <a:defRPr sz="1276"/>
            </a:lvl3pPr>
            <a:lvl4pPr marL="972053" indent="0" algn="ctr">
              <a:buNone/>
              <a:defRPr sz="1134"/>
            </a:lvl4pPr>
            <a:lvl5pPr marL="1296071" indent="0" algn="ctr">
              <a:buNone/>
              <a:defRPr sz="1134"/>
            </a:lvl5pPr>
            <a:lvl6pPr marL="1620088" indent="0" algn="ctr">
              <a:buNone/>
              <a:defRPr sz="1134"/>
            </a:lvl6pPr>
            <a:lvl7pPr marL="1944106" indent="0" algn="ctr">
              <a:buNone/>
              <a:defRPr sz="1134"/>
            </a:lvl7pPr>
            <a:lvl8pPr marL="2268123" indent="0" algn="ctr">
              <a:buNone/>
              <a:defRPr sz="1134"/>
            </a:lvl8pPr>
            <a:lvl9pPr marL="2592141" indent="0" algn="ctr">
              <a:buNone/>
              <a:defRPr sz="1134"/>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CA70426-3434-48BF-8BC2-63ABF3D6DD3A}" type="datetimeFigureOut">
              <a:rPr lang="he-IL" smtClean="0"/>
              <a:t>כ"ט/חשון/תשפ"ד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5CFEC32-1CFE-49D3-AC26-3405EEA32A11}" type="slidenum">
              <a:rPr lang="he-IL" smtClean="0"/>
              <a:t>‹#›</a:t>
            </a:fld>
            <a:endParaRPr lang="he-IL"/>
          </a:p>
        </p:txBody>
      </p:sp>
    </p:spTree>
    <p:extLst>
      <p:ext uri="{BB962C8B-B14F-4D97-AF65-F5344CB8AC3E}">
        <p14:creationId xmlns:p14="http://schemas.microsoft.com/office/powerpoint/2010/main" val="74706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A70426-3434-48BF-8BC2-63ABF3D6DD3A}" type="datetimeFigureOut">
              <a:rPr lang="he-IL" smtClean="0"/>
              <a:t>כ"ט/חשון/תשפ"ד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5CFEC32-1CFE-49D3-AC26-3405EEA32A11}" type="slidenum">
              <a:rPr lang="he-IL" smtClean="0"/>
              <a:t>‹#›</a:t>
            </a:fld>
            <a:endParaRPr lang="he-IL"/>
          </a:p>
        </p:txBody>
      </p:sp>
    </p:spTree>
    <p:extLst>
      <p:ext uri="{BB962C8B-B14F-4D97-AF65-F5344CB8AC3E}">
        <p14:creationId xmlns:p14="http://schemas.microsoft.com/office/powerpoint/2010/main" val="354692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37375" y="345009"/>
            <a:ext cx="1397288" cy="5491649"/>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45512" y="345009"/>
            <a:ext cx="4110861" cy="549164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A70426-3434-48BF-8BC2-63ABF3D6DD3A}" type="datetimeFigureOut">
              <a:rPr lang="he-IL" smtClean="0"/>
              <a:t>כ"ט/חשון/תשפ"ד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5CFEC32-1CFE-49D3-AC26-3405EEA32A11}" type="slidenum">
              <a:rPr lang="he-IL" smtClean="0"/>
              <a:t>‹#›</a:t>
            </a:fld>
            <a:endParaRPr lang="he-IL"/>
          </a:p>
        </p:txBody>
      </p:sp>
    </p:spTree>
    <p:extLst>
      <p:ext uri="{BB962C8B-B14F-4D97-AF65-F5344CB8AC3E}">
        <p14:creationId xmlns:p14="http://schemas.microsoft.com/office/powerpoint/2010/main" val="177179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A70426-3434-48BF-8BC2-63ABF3D6DD3A}" type="datetimeFigureOut">
              <a:rPr lang="he-IL" smtClean="0"/>
              <a:t>כ"ט/חשון/תשפ"ד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5CFEC32-1CFE-49D3-AC26-3405EEA32A11}" type="slidenum">
              <a:rPr lang="he-IL" smtClean="0"/>
              <a:t>‹#›</a:t>
            </a:fld>
            <a:endParaRPr lang="he-IL"/>
          </a:p>
        </p:txBody>
      </p:sp>
    </p:spTree>
    <p:extLst>
      <p:ext uri="{BB962C8B-B14F-4D97-AF65-F5344CB8AC3E}">
        <p14:creationId xmlns:p14="http://schemas.microsoft.com/office/powerpoint/2010/main" val="76832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42137" y="1615546"/>
            <a:ext cx="5589151" cy="2695572"/>
          </a:xfrm>
        </p:spPr>
        <p:txBody>
          <a:bodyPr anchor="b"/>
          <a:lstStyle>
            <a:lvl1pPr>
              <a:defRPr sz="4252"/>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42137" y="4336619"/>
            <a:ext cx="5589151" cy="1417538"/>
          </a:xfrm>
        </p:spPr>
        <p:txBody>
          <a:bodyPr/>
          <a:lstStyle>
            <a:lvl1pPr marL="0" indent="0">
              <a:buNone/>
              <a:defRPr sz="1701">
                <a:solidFill>
                  <a:schemeClr val="tx1"/>
                </a:solidFill>
              </a:defRPr>
            </a:lvl1pPr>
            <a:lvl2pPr marL="324018" indent="0">
              <a:buNone/>
              <a:defRPr sz="1417">
                <a:solidFill>
                  <a:schemeClr val="tx1">
                    <a:tint val="75000"/>
                  </a:schemeClr>
                </a:solidFill>
              </a:defRPr>
            </a:lvl2pPr>
            <a:lvl3pPr marL="648035" indent="0">
              <a:buNone/>
              <a:defRPr sz="1276">
                <a:solidFill>
                  <a:schemeClr val="tx1">
                    <a:tint val="75000"/>
                  </a:schemeClr>
                </a:solidFill>
              </a:defRPr>
            </a:lvl3pPr>
            <a:lvl4pPr marL="972053" indent="0">
              <a:buNone/>
              <a:defRPr sz="1134">
                <a:solidFill>
                  <a:schemeClr val="tx1">
                    <a:tint val="75000"/>
                  </a:schemeClr>
                </a:solidFill>
              </a:defRPr>
            </a:lvl4pPr>
            <a:lvl5pPr marL="1296071" indent="0">
              <a:buNone/>
              <a:defRPr sz="1134">
                <a:solidFill>
                  <a:schemeClr val="tx1">
                    <a:tint val="75000"/>
                  </a:schemeClr>
                </a:solidFill>
              </a:defRPr>
            </a:lvl5pPr>
            <a:lvl6pPr marL="1620088" indent="0">
              <a:buNone/>
              <a:defRPr sz="1134">
                <a:solidFill>
                  <a:schemeClr val="tx1">
                    <a:tint val="75000"/>
                  </a:schemeClr>
                </a:solidFill>
              </a:defRPr>
            </a:lvl6pPr>
            <a:lvl7pPr marL="1944106" indent="0">
              <a:buNone/>
              <a:defRPr sz="1134">
                <a:solidFill>
                  <a:schemeClr val="tx1">
                    <a:tint val="75000"/>
                  </a:schemeClr>
                </a:solidFill>
              </a:defRPr>
            </a:lvl7pPr>
            <a:lvl8pPr marL="2268123" indent="0">
              <a:buNone/>
              <a:defRPr sz="1134">
                <a:solidFill>
                  <a:schemeClr val="tx1">
                    <a:tint val="75000"/>
                  </a:schemeClr>
                </a:solidFill>
              </a:defRPr>
            </a:lvl8pPr>
            <a:lvl9pPr marL="2592141" indent="0">
              <a:buNone/>
              <a:defRPr sz="1134">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A70426-3434-48BF-8BC2-63ABF3D6DD3A}" type="datetimeFigureOut">
              <a:rPr lang="he-IL" smtClean="0"/>
              <a:t>כ"ט/חשון/תשפ"ד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5CFEC32-1CFE-49D3-AC26-3405EEA32A11}" type="slidenum">
              <a:rPr lang="he-IL" smtClean="0"/>
              <a:t>‹#›</a:t>
            </a:fld>
            <a:endParaRPr lang="he-IL"/>
          </a:p>
        </p:txBody>
      </p:sp>
    </p:spTree>
    <p:extLst>
      <p:ext uri="{BB962C8B-B14F-4D97-AF65-F5344CB8AC3E}">
        <p14:creationId xmlns:p14="http://schemas.microsoft.com/office/powerpoint/2010/main" val="327924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445512" y="1725046"/>
            <a:ext cx="2754074" cy="411161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3280589" y="1725046"/>
            <a:ext cx="2754074" cy="411161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CA70426-3434-48BF-8BC2-63ABF3D6DD3A}" type="datetimeFigureOut">
              <a:rPr lang="he-IL" smtClean="0"/>
              <a:t>כ"ט/חשון/תשפ"ד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5CFEC32-1CFE-49D3-AC26-3405EEA32A11}" type="slidenum">
              <a:rPr lang="he-IL" smtClean="0"/>
              <a:t>‹#›</a:t>
            </a:fld>
            <a:endParaRPr lang="he-IL"/>
          </a:p>
        </p:txBody>
      </p:sp>
    </p:spTree>
    <p:extLst>
      <p:ext uri="{BB962C8B-B14F-4D97-AF65-F5344CB8AC3E}">
        <p14:creationId xmlns:p14="http://schemas.microsoft.com/office/powerpoint/2010/main" val="298486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46356" y="345011"/>
            <a:ext cx="5589151" cy="1252534"/>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46357" y="1588543"/>
            <a:ext cx="2741417" cy="778521"/>
          </a:xfrm>
        </p:spPr>
        <p:txBody>
          <a:bodyPr anchor="b"/>
          <a:lstStyle>
            <a:lvl1pPr marL="0" indent="0">
              <a:buNone/>
              <a:defRPr sz="1701" b="1"/>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446357" y="2367064"/>
            <a:ext cx="2741417" cy="3481594"/>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3280589" y="1588543"/>
            <a:ext cx="2754918" cy="778521"/>
          </a:xfrm>
        </p:spPr>
        <p:txBody>
          <a:bodyPr anchor="b"/>
          <a:lstStyle>
            <a:lvl1pPr marL="0" indent="0">
              <a:buNone/>
              <a:defRPr sz="1701" b="1"/>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3280589" y="2367064"/>
            <a:ext cx="2754918" cy="3481594"/>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CA70426-3434-48BF-8BC2-63ABF3D6DD3A}" type="datetimeFigureOut">
              <a:rPr lang="he-IL" smtClean="0"/>
              <a:t>כ"ט/חשון/תשפ"ד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5CFEC32-1CFE-49D3-AC26-3405EEA32A11}" type="slidenum">
              <a:rPr lang="he-IL" smtClean="0"/>
              <a:t>‹#›</a:t>
            </a:fld>
            <a:endParaRPr lang="he-IL"/>
          </a:p>
        </p:txBody>
      </p:sp>
    </p:spTree>
    <p:extLst>
      <p:ext uri="{BB962C8B-B14F-4D97-AF65-F5344CB8AC3E}">
        <p14:creationId xmlns:p14="http://schemas.microsoft.com/office/powerpoint/2010/main" val="276100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CA70426-3434-48BF-8BC2-63ABF3D6DD3A}" type="datetimeFigureOut">
              <a:rPr lang="he-IL" smtClean="0"/>
              <a:t>כ"ט/חשון/תשפ"ד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5CFEC32-1CFE-49D3-AC26-3405EEA32A11}" type="slidenum">
              <a:rPr lang="he-IL" smtClean="0"/>
              <a:t>‹#›</a:t>
            </a:fld>
            <a:endParaRPr lang="he-IL"/>
          </a:p>
        </p:txBody>
      </p:sp>
    </p:spTree>
    <p:extLst>
      <p:ext uri="{BB962C8B-B14F-4D97-AF65-F5344CB8AC3E}">
        <p14:creationId xmlns:p14="http://schemas.microsoft.com/office/powerpoint/2010/main" val="290723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70426-3434-48BF-8BC2-63ABF3D6DD3A}" type="datetimeFigureOut">
              <a:rPr lang="he-IL" smtClean="0"/>
              <a:t>כ"ט/חשון/תשפ"ד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5CFEC32-1CFE-49D3-AC26-3405EEA32A11}" type="slidenum">
              <a:rPr lang="he-IL" smtClean="0"/>
              <a:t>‹#›</a:t>
            </a:fld>
            <a:endParaRPr lang="he-IL"/>
          </a:p>
        </p:txBody>
      </p:sp>
    </p:spTree>
    <p:extLst>
      <p:ext uri="{BB962C8B-B14F-4D97-AF65-F5344CB8AC3E}">
        <p14:creationId xmlns:p14="http://schemas.microsoft.com/office/powerpoint/2010/main" val="238060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46356" y="432012"/>
            <a:ext cx="2090025" cy="1512041"/>
          </a:xfrm>
        </p:spPr>
        <p:txBody>
          <a:bodyPr anchor="b"/>
          <a:lstStyle>
            <a:lvl1pPr>
              <a:defRPr sz="2268"/>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754918" y="933027"/>
            <a:ext cx="3280589" cy="4605124"/>
          </a:xfrm>
        </p:spPr>
        <p:txBody>
          <a:bodyPr/>
          <a:lstStyle>
            <a:lvl1pPr>
              <a:defRPr sz="2268"/>
            </a:lvl1pPr>
            <a:lvl2pPr>
              <a:defRPr sz="1984"/>
            </a:lvl2pPr>
            <a:lvl3pPr>
              <a:defRPr sz="1701"/>
            </a:lvl3pPr>
            <a:lvl4pPr>
              <a:defRPr sz="1417"/>
            </a:lvl4pPr>
            <a:lvl5pPr>
              <a:defRPr sz="1417"/>
            </a:lvl5pPr>
            <a:lvl6pPr>
              <a:defRPr sz="1417"/>
            </a:lvl6pPr>
            <a:lvl7pPr>
              <a:defRPr sz="1417"/>
            </a:lvl7pPr>
            <a:lvl8pPr>
              <a:defRPr sz="1417"/>
            </a:lvl8pPr>
            <a:lvl9pPr>
              <a:defRPr sz="1417"/>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46356" y="1944052"/>
            <a:ext cx="2090025" cy="3601598"/>
          </a:xfrm>
        </p:spPr>
        <p:txBody>
          <a:bodyP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A70426-3434-48BF-8BC2-63ABF3D6DD3A}" type="datetimeFigureOut">
              <a:rPr lang="he-IL" smtClean="0"/>
              <a:t>כ"ט/חשון/תשפ"ד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5CFEC32-1CFE-49D3-AC26-3405EEA32A11}" type="slidenum">
              <a:rPr lang="he-IL" smtClean="0"/>
              <a:t>‹#›</a:t>
            </a:fld>
            <a:endParaRPr lang="he-IL"/>
          </a:p>
        </p:txBody>
      </p:sp>
    </p:spTree>
    <p:extLst>
      <p:ext uri="{BB962C8B-B14F-4D97-AF65-F5344CB8AC3E}">
        <p14:creationId xmlns:p14="http://schemas.microsoft.com/office/powerpoint/2010/main" val="92382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46356" y="432012"/>
            <a:ext cx="2090025" cy="1512041"/>
          </a:xfrm>
        </p:spPr>
        <p:txBody>
          <a:bodyPr anchor="b"/>
          <a:lstStyle>
            <a:lvl1pPr>
              <a:defRPr sz="2268"/>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754918" y="933027"/>
            <a:ext cx="3280589" cy="4605124"/>
          </a:xfrm>
        </p:spPr>
        <p:txBody>
          <a:bodyPr anchor="t"/>
          <a:lstStyle>
            <a:lvl1pPr marL="0" indent="0">
              <a:buNone/>
              <a:defRPr sz="2268"/>
            </a:lvl1pPr>
            <a:lvl2pPr marL="324018" indent="0">
              <a:buNone/>
              <a:defRPr sz="1984"/>
            </a:lvl2pPr>
            <a:lvl3pPr marL="648035" indent="0">
              <a:buNone/>
              <a:defRPr sz="1701"/>
            </a:lvl3pPr>
            <a:lvl4pPr marL="972053" indent="0">
              <a:buNone/>
              <a:defRPr sz="1417"/>
            </a:lvl4pPr>
            <a:lvl5pPr marL="1296071" indent="0">
              <a:buNone/>
              <a:defRPr sz="1417"/>
            </a:lvl5pPr>
            <a:lvl6pPr marL="1620088" indent="0">
              <a:buNone/>
              <a:defRPr sz="1417"/>
            </a:lvl6pPr>
            <a:lvl7pPr marL="1944106" indent="0">
              <a:buNone/>
              <a:defRPr sz="1417"/>
            </a:lvl7pPr>
            <a:lvl8pPr marL="2268123" indent="0">
              <a:buNone/>
              <a:defRPr sz="1417"/>
            </a:lvl8pPr>
            <a:lvl9pPr marL="2592141" indent="0">
              <a:buNone/>
              <a:defRPr sz="1417"/>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46356" y="1944052"/>
            <a:ext cx="2090025" cy="3601598"/>
          </a:xfrm>
        </p:spPr>
        <p:txBody>
          <a:bodyP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A70426-3434-48BF-8BC2-63ABF3D6DD3A}" type="datetimeFigureOut">
              <a:rPr lang="he-IL" smtClean="0"/>
              <a:t>כ"ט/חשון/תשפ"ד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5CFEC32-1CFE-49D3-AC26-3405EEA32A11}" type="slidenum">
              <a:rPr lang="he-IL" smtClean="0"/>
              <a:t>‹#›</a:t>
            </a:fld>
            <a:endParaRPr lang="he-IL"/>
          </a:p>
        </p:txBody>
      </p:sp>
    </p:spTree>
    <p:extLst>
      <p:ext uri="{BB962C8B-B14F-4D97-AF65-F5344CB8AC3E}">
        <p14:creationId xmlns:p14="http://schemas.microsoft.com/office/powerpoint/2010/main" val="177827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5512" y="345011"/>
            <a:ext cx="5589151" cy="1252534"/>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45512" y="1725046"/>
            <a:ext cx="5589151" cy="4111612"/>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445512" y="6006164"/>
            <a:ext cx="1458039" cy="345009"/>
          </a:xfrm>
          <a:prstGeom prst="rect">
            <a:avLst/>
          </a:prstGeom>
        </p:spPr>
        <p:txBody>
          <a:bodyPr vert="horz" lIns="91440" tIns="45720" rIns="91440" bIns="45720" rtlCol="0" anchor="ctr"/>
          <a:lstStyle>
            <a:lvl1pPr algn="l">
              <a:defRPr sz="850">
                <a:solidFill>
                  <a:schemeClr val="tx1">
                    <a:tint val="75000"/>
                  </a:schemeClr>
                </a:solidFill>
              </a:defRPr>
            </a:lvl1pPr>
          </a:lstStyle>
          <a:p>
            <a:fld id="{ECA70426-3434-48BF-8BC2-63ABF3D6DD3A}" type="datetimeFigureOut">
              <a:rPr lang="he-IL" smtClean="0"/>
              <a:t>כ"ט/חשון/תשפ"ד</a:t>
            </a:fld>
            <a:endParaRPr lang="he-IL"/>
          </a:p>
        </p:txBody>
      </p:sp>
      <p:sp>
        <p:nvSpPr>
          <p:cNvPr id="5" name="Footer Placeholder 4"/>
          <p:cNvSpPr>
            <a:spLocks noGrp="1"/>
          </p:cNvSpPr>
          <p:nvPr>
            <p:ph type="ftr" sz="quarter" idx="3"/>
          </p:nvPr>
        </p:nvSpPr>
        <p:spPr>
          <a:xfrm>
            <a:off x="2146558" y="6006164"/>
            <a:ext cx="2187059" cy="345009"/>
          </a:xfrm>
          <a:prstGeom prst="rect">
            <a:avLst/>
          </a:prstGeom>
        </p:spPr>
        <p:txBody>
          <a:bodyPr vert="horz" lIns="91440" tIns="45720" rIns="91440" bIns="45720" rtlCol="0" anchor="ctr"/>
          <a:lstStyle>
            <a:lvl1pPr algn="ctr">
              <a:defRPr sz="85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6624" y="6006164"/>
            <a:ext cx="1458039" cy="345009"/>
          </a:xfrm>
          <a:prstGeom prst="rect">
            <a:avLst/>
          </a:prstGeom>
        </p:spPr>
        <p:txBody>
          <a:bodyPr vert="horz" lIns="91440" tIns="45720" rIns="91440" bIns="45720" rtlCol="0" anchor="ctr"/>
          <a:lstStyle>
            <a:lvl1pPr algn="r">
              <a:defRPr sz="850">
                <a:solidFill>
                  <a:schemeClr val="tx1">
                    <a:tint val="75000"/>
                  </a:schemeClr>
                </a:solidFill>
              </a:defRPr>
            </a:lvl1pPr>
          </a:lstStyle>
          <a:p>
            <a:fld id="{25CFEC32-1CFE-49D3-AC26-3405EEA32A11}" type="slidenum">
              <a:rPr lang="he-IL" smtClean="0"/>
              <a:t>‹#›</a:t>
            </a:fld>
            <a:endParaRPr lang="he-IL"/>
          </a:p>
        </p:txBody>
      </p:sp>
    </p:spTree>
    <p:extLst>
      <p:ext uri="{BB962C8B-B14F-4D97-AF65-F5344CB8AC3E}">
        <p14:creationId xmlns:p14="http://schemas.microsoft.com/office/powerpoint/2010/main" val="3930476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48035" rtl="1"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r" defTabSz="648035" rtl="1"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r" defTabSz="648035" rtl="1"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r" defTabSz="648035" rtl="1"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r" defTabSz="648035" rtl="1"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r" defTabSz="648035" rtl="1"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r" defTabSz="648035" rtl="1"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r" defTabSz="648035" rtl="1"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r" defTabSz="648035" rtl="1"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r" defTabSz="648035" rtl="1"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r" defTabSz="648035" rtl="1" eaLnBrk="1" latinLnBrk="0" hangingPunct="1">
        <a:defRPr sz="1276" kern="1200">
          <a:solidFill>
            <a:schemeClr val="tx1"/>
          </a:solidFill>
          <a:latin typeface="+mn-lt"/>
          <a:ea typeface="+mn-ea"/>
          <a:cs typeface="+mn-cs"/>
        </a:defRPr>
      </a:lvl1pPr>
      <a:lvl2pPr marL="324018" algn="r" defTabSz="648035" rtl="1" eaLnBrk="1" latinLnBrk="0" hangingPunct="1">
        <a:defRPr sz="1276" kern="1200">
          <a:solidFill>
            <a:schemeClr val="tx1"/>
          </a:solidFill>
          <a:latin typeface="+mn-lt"/>
          <a:ea typeface="+mn-ea"/>
          <a:cs typeface="+mn-cs"/>
        </a:defRPr>
      </a:lvl2pPr>
      <a:lvl3pPr marL="648035" algn="r" defTabSz="648035" rtl="1" eaLnBrk="1" latinLnBrk="0" hangingPunct="1">
        <a:defRPr sz="1276" kern="1200">
          <a:solidFill>
            <a:schemeClr val="tx1"/>
          </a:solidFill>
          <a:latin typeface="+mn-lt"/>
          <a:ea typeface="+mn-ea"/>
          <a:cs typeface="+mn-cs"/>
        </a:defRPr>
      </a:lvl3pPr>
      <a:lvl4pPr marL="972053" algn="r" defTabSz="648035" rtl="1" eaLnBrk="1" latinLnBrk="0" hangingPunct="1">
        <a:defRPr sz="1276" kern="1200">
          <a:solidFill>
            <a:schemeClr val="tx1"/>
          </a:solidFill>
          <a:latin typeface="+mn-lt"/>
          <a:ea typeface="+mn-ea"/>
          <a:cs typeface="+mn-cs"/>
        </a:defRPr>
      </a:lvl4pPr>
      <a:lvl5pPr marL="1296071" algn="r" defTabSz="648035" rtl="1" eaLnBrk="1" latinLnBrk="0" hangingPunct="1">
        <a:defRPr sz="1276" kern="1200">
          <a:solidFill>
            <a:schemeClr val="tx1"/>
          </a:solidFill>
          <a:latin typeface="+mn-lt"/>
          <a:ea typeface="+mn-ea"/>
          <a:cs typeface="+mn-cs"/>
        </a:defRPr>
      </a:lvl5pPr>
      <a:lvl6pPr marL="1620088" algn="r" defTabSz="648035" rtl="1" eaLnBrk="1" latinLnBrk="0" hangingPunct="1">
        <a:defRPr sz="1276" kern="1200">
          <a:solidFill>
            <a:schemeClr val="tx1"/>
          </a:solidFill>
          <a:latin typeface="+mn-lt"/>
          <a:ea typeface="+mn-ea"/>
          <a:cs typeface="+mn-cs"/>
        </a:defRPr>
      </a:lvl6pPr>
      <a:lvl7pPr marL="1944106" algn="r" defTabSz="648035" rtl="1" eaLnBrk="1" latinLnBrk="0" hangingPunct="1">
        <a:defRPr sz="1276" kern="1200">
          <a:solidFill>
            <a:schemeClr val="tx1"/>
          </a:solidFill>
          <a:latin typeface="+mn-lt"/>
          <a:ea typeface="+mn-ea"/>
          <a:cs typeface="+mn-cs"/>
        </a:defRPr>
      </a:lvl7pPr>
      <a:lvl8pPr marL="2268123" algn="r" defTabSz="648035" rtl="1" eaLnBrk="1" latinLnBrk="0" hangingPunct="1">
        <a:defRPr sz="1276" kern="1200">
          <a:solidFill>
            <a:schemeClr val="tx1"/>
          </a:solidFill>
          <a:latin typeface="+mn-lt"/>
          <a:ea typeface="+mn-ea"/>
          <a:cs typeface="+mn-cs"/>
        </a:defRPr>
      </a:lvl8pPr>
      <a:lvl9pPr marL="2592141" algn="r" defTabSz="648035" rtl="1" eaLnBrk="1" latinLnBrk="0" hangingPunct="1">
        <a:defRPr sz="1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תמונה 12">
            <a:extLst>
              <a:ext uri="{FF2B5EF4-FFF2-40B4-BE49-F238E27FC236}">
                <a16:creationId xmlns:a16="http://schemas.microsoft.com/office/drawing/2014/main" id="{0F9FF9DF-BB5B-A041-23B3-E0944C92A56B}"/>
              </a:ext>
            </a:extLst>
          </p:cNvPr>
          <p:cNvPicPr>
            <a:picLocks noChangeAspect="1"/>
          </p:cNvPicPr>
          <p:nvPr/>
        </p:nvPicPr>
        <p:blipFill rotWithShape="1">
          <a:blip r:embed="rId3"/>
          <a:srcRect b="11901"/>
          <a:stretch/>
        </p:blipFill>
        <p:spPr>
          <a:xfrm>
            <a:off x="0" y="2759180"/>
            <a:ext cx="4223657" cy="3720995"/>
          </a:xfrm>
          <a:prstGeom prst="rect">
            <a:avLst/>
          </a:prstGeom>
        </p:spPr>
      </p:pic>
      <p:sp>
        <p:nvSpPr>
          <p:cNvPr id="5" name="תיבת טקסט 4">
            <a:extLst>
              <a:ext uri="{FF2B5EF4-FFF2-40B4-BE49-F238E27FC236}">
                <a16:creationId xmlns:a16="http://schemas.microsoft.com/office/drawing/2014/main" id="{A35FB11D-D077-7D68-E13B-5C159AD6C631}"/>
              </a:ext>
            </a:extLst>
          </p:cNvPr>
          <p:cNvSpPr txBox="1"/>
          <p:nvPr/>
        </p:nvSpPr>
        <p:spPr>
          <a:xfrm>
            <a:off x="435429" y="606456"/>
            <a:ext cx="5805133" cy="1015663"/>
          </a:xfrm>
          <a:prstGeom prst="rect">
            <a:avLst/>
          </a:prstGeom>
          <a:noFill/>
        </p:spPr>
        <p:txBody>
          <a:bodyPr wrap="square">
            <a:spAutoFit/>
          </a:bodyPr>
          <a:lstStyle/>
          <a:p>
            <a:pPr algn="r" rtl="1"/>
            <a:r>
              <a:rPr lang="he-IL" sz="1600" b="1" dirty="0" err="1">
                <a:solidFill>
                  <a:srgbClr val="002060"/>
                </a:solidFill>
                <a:latin typeface="Calibri" panose="020F0502020204030204" pitchFamily="34" charset="0"/>
                <a:cs typeface="Calibri" panose="020F0502020204030204" pitchFamily="34" charset="0"/>
              </a:rPr>
              <a:t>שיימינג</a:t>
            </a:r>
            <a:r>
              <a:rPr lang="he-IL" sz="1600" b="1" dirty="0">
                <a:solidFill>
                  <a:srgbClr val="002060"/>
                </a:solidFill>
                <a:latin typeface="Calibri" panose="020F0502020204030204" pitchFamily="34" charset="0"/>
                <a:cs typeface="Calibri" panose="020F0502020204030204" pitchFamily="34" charset="0"/>
              </a:rPr>
              <a:t> (</a:t>
            </a:r>
            <a:r>
              <a:rPr lang="en-US" sz="1600" b="1" dirty="0">
                <a:solidFill>
                  <a:srgbClr val="002060"/>
                </a:solidFill>
                <a:latin typeface="Calibri" panose="020F0502020204030204" pitchFamily="34" charset="0"/>
                <a:cs typeface="Calibri" panose="020F0502020204030204" pitchFamily="34" charset="0"/>
              </a:rPr>
              <a:t>shaming</a:t>
            </a:r>
            <a:r>
              <a:rPr lang="he-IL" sz="1600" b="1" dirty="0">
                <a:solidFill>
                  <a:srgbClr val="002060"/>
                </a:solidFill>
                <a:latin typeface="Calibri" panose="020F0502020204030204" pitchFamily="34" charset="0"/>
                <a:cs typeface="Calibri" panose="020F0502020204030204" pitchFamily="34" charset="0"/>
              </a:rPr>
              <a:t>) או 'ביוש פומבי',</a:t>
            </a:r>
            <a:r>
              <a:rPr lang="he-IL" sz="1600" dirty="0">
                <a:solidFill>
                  <a:srgbClr val="002060"/>
                </a:solidFill>
                <a:latin typeface="Calibri" panose="020F0502020204030204" pitchFamily="34" charset="0"/>
                <a:cs typeface="Calibri" panose="020F0502020204030204" pitchFamily="34" charset="0"/>
              </a:rPr>
              <a:t> </a:t>
            </a:r>
            <a:r>
              <a:rPr lang="he-IL" sz="1600" dirty="0">
                <a:latin typeface="Calibri" panose="020F0502020204030204" pitchFamily="34" charset="0"/>
                <a:cs typeface="Calibri" panose="020F0502020204030204" pitchFamily="34" charset="0"/>
              </a:rPr>
              <a:t>היא חשיפת מידע ופרטים אישיים על אדם </a:t>
            </a:r>
            <a:r>
              <a:rPr lang="he-IL" sz="1600" dirty="0" err="1">
                <a:latin typeface="Calibri" panose="020F0502020204030204" pitchFamily="34" charset="0"/>
                <a:cs typeface="Calibri" panose="020F0502020204030204" pitchFamily="34" charset="0"/>
              </a:rPr>
              <a:t>מסויים</a:t>
            </a:r>
            <a:r>
              <a:rPr lang="he-IL" sz="1600" dirty="0">
                <a:latin typeface="Calibri" panose="020F0502020204030204" pitchFamily="34" charset="0"/>
                <a:cs typeface="Calibri" panose="020F0502020204030204" pitchFamily="34" charset="0"/>
              </a:rPr>
              <a:t>, במטרה לבייש אותו, ללעוג לו </a:t>
            </a:r>
            <a:r>
              <a:rPr lang="he-IL" sz="1600" dirty="0" err="1">
                <a:latin typeface="Calibri" panose="020F0502020204030204" pitchFamily="34" charset="0"/>
                <a:cs typeface="Calibri" panose="020F0502020204030204" pitchFamily="34" charset="0"/>
              </a:rPr>
              <a:t>ולהגחיך</a:t>
            </a:r>
            <a:r>
              <a:rPr lang="he-IL" sz="1600" dirty="0">
                <a:latin typeface="Calibri" panose="020F0502020204030204" pitchFamily="34" charset="0"/>
                <a:cs typeface="Calibri" panose="020F0502020204030204" pitchFamily="34" charset="0"/>
              </a:rPr>
              <a:t> אותו, לגנות אותו או את התנהגותו, להעביר עליו ביקורת ולהוקיעו.</a:t>
            </a:r>
          </a:p>
          <a:p>
            <a:pPr algn="r" rtl="1"/>
            <a:r>
              <a:rPr lang="he-IL" sz="1200" i="1" dirty="0">
                <a:latin typeface="Calibri" panose="020F0502020204030204" pitchFamily="34" charset="0"/>
                <a:cs typeface="Calibri" panose="020F0502020204030204" pitchFamily="34" charset="0"/>
              </a:rPr>
              <a:t>(הגדרה מתוך אתר עמותת סהר)</a:t>
            </a:r>
          </a:p>
        </p:txBody>
      </p:sp>
      <p:sp>
        <p:nvSpPr>
          <p:cNvPr id="10" name="מלבן 9">
            <a:extLst>
              <a:ext uri="{FF2B5EF4-FFF2-40B4-BE49-F238E27FC236}">
                <a16:creationId xmlns:a16="http://schemas.microsoft.com/office/drawing/2014/main" id="{73D3CF94-F3C9-ED13-A299-08202266EB6F}"/>
              </a:ext>
            </a:extLst>
          </p:cNvPr>
          <p:cNvSpPr/>
          <p:nvPr/>
        </p:nvSpPr>
        <p:spPr>
          <a:xfrm>
            <a:off x="-1" y="1998263"/>
            <a:ext cx="6480175" cy="4424952"/>
          </a:xfrm>
          <a:prstGeom prst="rect">
            <a:avLst/>
          </a:prstGeom>
          <a:solidFill>
            <a:srgbClr val="002060">
              <a:alpha val="7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תיבת טקסט 10">
            <a:extLst>
              <a:ext uri="{FF2B5EF4-FFF2-40B4-BE49-F238E27FC236}">
                <a16:creationId xmlns:a16="http://schemas.microsoft.com/office/drawing/2014/main" id="{CEAE129D-6831-B2D6-957B-9E3C3DC53754}"/>
              </a:ext>
            </a:extLst>
          </p:cNvPr>
          <p:cNvSpPr txBox="1"/>
          <p:nvPr/>
        </p:nvSpPr>
        <p:spPr>
          <a:xfrm>
            <a:off x="3962401" y="2394857"/>
            <a:ext cx="2448106" cy="1985159"/>
          </a:xfrm>
          <a:prstGeom prst="rect">
            <a:avLst/>
          </a:prstGeom>
          <a:noFill/>
        </p:spPr>
        <p:txBody>
          <a:bodyPr wrap="square">
            <a:spAutoFit/>
          </a:bodyPr>
          <a:lstStyle/>
          <a:p>
            <a:pPr algn="ctr" rtl="1"/>
            <a:r>
              <a:rPr lang="he-IL" sz="1400" b="0" i="0" dirty="0">
                <a:solidFill>
                  <a:schemeClr val="bg1"/>
                </a:solidFill>
                <a:effectLst/>
                <a:latin typeface="Calibri" panose="020F0502020204030204" pitchFamily="34" charset="0"/>
                <a:cs typeface="Calibri" panose="020F0502020204030204" pitchFamily="34" charset="0"/>
              </a:rPr>
              <a:t>את המשקפיים שלו הוא הדביק עם סלוטייפ</a:t>
            </a:r>
          </a:p>
          <a:p>
            <a:pPr algn="ctr" rtl="1"/>
            <a:r>
              <a:rPr lang="he-IL" sz="1400" b="0" i="0" dirty="0">
                <a:solidFill>
                  <a:schemeClr val="bg1"/>
                </a:solidFill>
                <a:effectLst/>
                <a:latin typeface="Calibri" panose="020F0502020204030204" pitchFamily="34" charset="0"/>
                <a:cs typeface="Calibri" panose="020F0502020204030204" pitchFamily="34" charset="0"/>
              </a:rPr>
              <a:t>אחרי ששברו לו אותם בהפסקה</a:t>
            </a:r>
          </a:p>
          <a:p>
            <a:pPr algn="ctr" rtl="1"/>
            <a:r>
              <a:rPr lang="he-IL" sz="1400" b="0" i="0" dirty="0">
                <a:solidFill>
                  <a:schemeClr val="bg1"/>
                </a:solidFill>
                <a:effectLst/>
                <a:latin typeface="Calibri" panose="020F0502020204030204" pitchFamily="34" charset="0"/>
                <a:cs typeface="Calibri" panose="020F0502020204030204" pitchFamily="34" charset="0"/>
              </a:rPr>
              <a:t>והקלמר שלו תמיד נשאר ריק</a:t>
            </a:r>
          </a:p>
          <a:p>
            <a:pPr algn="ctr" rtl="1"/>
            <a:r>
              <a:rPr lang="he-IL" sz="1400" b="0" i="0" dirty="0">
                <a:solidFill>
                  <a:schemeClr val="bg1"/>
                </a:solidFill>
                <a:effectLst/>
                <a:latin typeface="Calibri" panose="020F0502020204030204" pitchFamily="34" charset="0"/>
                <a:cs typeface="Calibri" panose="020F0502020204030204" pitchFamily="34" charset="0"/>
              </a:rPr>
              <a:t>מאז שהתרוקן אל האסלה</a:t>
            </a:r>
          </a:p>
          <a:p>
            <a:pPr algn="ctr" rtl="1"/>
            <a:r>
              <a:rPr lang="he-IL" sz="1400" b="0" i="0" dirty="0">
                <a:solidFill>
                  <a:schemeClr val="bg1"/>
                </a:solidFill>
                <a:effectLst/>
                <a:latin typeface="Calibri" panose="020F0502020204030204" pitchFamily="34" charset="0"/>
                <a:cs typeface="Calibri" panose="020F0502020204030204" pitchFamily="34" charset="0"/>
              </a:rPr>
              <a:t>וכמה שצחקו עליו הוא צחק איתם</a:t>
            </a:r>
          </a:p>
          <a:p>
            <a:pPr algn="ctr" rtl="1"/>
            <a:r>
              <a:rPr lang="he-IL" sz="1400" b="0" i="0" dirty="0">
                <a:solidFill>
                  <a:schemeClr val="bg1"/>
                </a:solidFill>
                <a:effectLst/>
                <a:latin typeface="Calibri" panose="020F0502020204030204" pitchFamily="34" charset="0"/>
                <a:cs typeface="Calibri" panose="020F0502020204030204" pitchFamily="34" charset="0"/>
              </a:rPr>
              <a:t>תראו את הדביל הזה איזה מטומטם</a:t>
            </a:r>
          </a:p>
          <a:p>
            <a:pPr algn="ctr" rtl="1"/>
            <a:endParaRPr lang="he-IL" sz="1400" dirty="0">
              <a:solidFill>
                <a:schemeClr val="bg1"/>
              </a:solidFill>
              <a:latin typeface="Calibri" panose="020F0502020204030204" pitchFamily="34" charset="0"/>
              <a:cs typeface="Calibri" panose="020F0502020204030204" pitchFamily="34" charset="0"/>
            </a:endParaRPr>
          </a:p>
          <a:p>
            <a:pPr algn="ctr" rtl="1"/>
            <a:r>
              <a:rPr lang="he-IL" sz="1100" b="1" dirty="0">
                <a:solidFill>
                  <a:schemeClr val="bg1"/>
                </a:solidFill>
                <a:latin typeface="Calibri" panose="020F0502020204030204" pitchFamily="34" charset="0"/>
                <a:cs typeface="Calibri" panose="020F0502020204030204" pitchFamily="34" charset="0"/>
              </a:rPr>
              <a:t>(עטרה אוריה, ילד מטריה)</a:t>
            </a:r>
            <a:endParaRPr lang="he-IL" sz="1100" b="1" i="0" dirty="0">
              <a:solidFill>
                <a:schemeClr val="bg1"/>
              </a:solidFill>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0001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FC1C8195-C37F-F413-22FE-88D5324A12A8}"/>
              </a:ext>
            </a:extLst>
          </p:cNvPr>
          <p:cNvPicPr>
            <a:picLocks noChangeAspect="1"/>
          </p:cNvPicPr>
          <p:nvPr/>
        </p:nvPicPr>
        <p:blipFill rotWithShape="1">
          <a:blip r:embed="rId3"/>
          <a:srcRect l="9557" r="10364"/>
          <a:stretch/>
        </p:blipFill>
        <p:spPr>
          <a:xfrm>
            <a:off x="-2857" y="2092732"/>
            <a:ext cx="5189311" cy="4320117"/>
          </a:xfrm>
          <a:prstGeom prst="rect">
            <a:avLst/>
          </a:prstGeom>
        </p:spPr>
      </p:pic>
      <p:sp>
        <p:nvSpPr>
          <p:cNvPr id="7" name="מלבן 6">
            <a:extLst>
              <a:ext uri="{FF2B5EF4-FFF2-40B4-BE49-F238E27FC236}">
                <a16:creationId xmlns:a16="http://schemas.microsoft.com/office/drawing/2014/main" id="{6F6A9D53-4CC4-854E-F2A4-6A654671DAC8}"/>
              </a:ext>
            </a:extLst>
          </p:cNvPr>
          <p:cNvSpPr/>
          <p:nvPr/>
        </p:nvSpPr>
        <p:spPr>
          <a:xfrm>
            <a:off x="-2857" y="2394857"/>
            <a:ext cx="6480175" cy="4085156"/>
          </a:xfrm>
          <a:prstGeom prst="rect">
            <a:avLst/>
          </a:prstGeom>
          <a:solidFill>
            <a:srgbClr val="002060">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תיבת טקסט 1">
            <a:extLst>
              <a:ext uri="{FF2B5EF4-FFF2-40B4-BE49-F238E27FC236}">
                <a16:creationId xmlns:a16="http://schemas.microsoft.com/office/drawing/2014/main" id="{0704B523-5C0C-ED14-972B-18BA93EB2C0B}"/>
              </a:ext>
            </a:extLst>
          </p:cNvPr>
          <p:cNvSpPr txBox="1"/>
          <p:nvPr/>
        </p:nvSpPr>
        <p:spPr>
          <a:xfrm>
            <a:off x="313509" y="258802"/>
            <a:ext cx="5860869" cy="2031325"/>
          </a:xfrm>
          <a:prstGeom prst="rect">
            <a:avLst/>
          </a:prstGeom>
          <a:noFill/>
        </p:spPr>
        <p:txBody>
          <a:bodyPr wrap="square">
            <a:spAutoFit/>
          </a:bodyPr>
          <a:lstStyle/>
          <a:p>
            <a:pPr algn="r" rtl="1"/>
            <a:r>
              <a:rPr lang="he-IL" sz="1600" b="1" dirty="0">
                <a:solidFill>
                  <a:srgbClr val="002060"/>
                </a:solidFill>
                <a:latin typeface="Calibri" panose="020F0502020204030204" pitchFamily="34" charset="0"/>
                <a:cs typeface="Calibri" panose="020F0502020204030204" pitchFamily="34" charset="0"/>
              </a:rPr>
              <a:t>בריונות</a:t>
            </a:r>
            <a:r>
              <a:rPr lang="he-IL" sz="1400" dirty="0">
                <a:solidFill>
                  <a:srgbClr val="000000"/>
                </a:solidFill>
                <a:latin typeface="Calibri" panose="020F0502020204030204" pitchFamily="34" charset="0"/>
                <a:cs typeface="Calibri" panose="020F0502020204030204" pitchFamily="34" charset="0"/>
              </a:rPr>
              <a:t> היא סגנון התנהגות אלים ותוקפני שמישהו מפעיל על מישהו אחר.  מאזן הכוחות בין בריון לקורבן אינו שוויוני כאשר הבריון לרוב חזק יותר במובן הפיזי או כוחני במובן בין אישי.</a:t>
            </a:r>
          </a:p>
          <a:p>
            <a:pPr algn="r" rtl="1"/>
            <a:r>
              <a:rPr lang="he-IL" sz="1200" i="1" dirty="0">
                <a:solidFill>
                  <a:srgbClr val="000000"/>
                </a:solidFill>
                <a:latin typeface="Calibri" panose="020F0502020204030204" pitchFamily="34" charset="0"/>
                <a:cs typeface="Calibri" panose="020F0502020204030204" pitchFamily="34" charset="0"/>
              </a:rPr>
              <a:t>(הגדרה מתוך אתר מכון חיבורים)</a:t>
            </a:r>
          </a:p>
          <a:p>
            <a:pPr algn="r" rtl="1"/>
            <a:endParaRPr lang="he-IL" sz="1400" dirty="0">
              <a:solidFill>
                <a:srgbClr val="000000"/>
              </a:solidFill>
              <a:latin typeface="Calibri" panose="020F0502020204030204" pitchFamily="34" charset="0"/>
              <a:cs typeface="Calibri" panose="020F0502020204030204" pitchFamily="34" charset="0"/>
            </a:endParaRPr>
          </a:p>
          <a:p>
            <a:pPr algn="r" rtl="1"/>
            <a:r>
              <a:rPr lang="he-IL" sz="1400" dirty="0">
                <a:solidFill>
                  <a:srgbClr val="000000"/>
                </a:solidFill>
                <a:latin typeface="Calibri" panose="020F0502020204030204" pitchFamily="34" charset="0"/>
                <a:cs typeface="Calibri" panose="020F0502020204030204" pitchFamily="34" charset="0"/>
              </a:rPr>
              <a:t>לרוב ההתנהגות המאיימת והמתגרה של הבריון חוזרת על עצמה לאורך זמן ועלולה לגרום למצוקה נפשית מתמשכת אצל הצד הנפגע.  בקרב ילדים בריונות נחשבת לתופעה ידועה ונפוצה שמה שמאפיין אותה זה השמצות, הסתה </a:t>
            </a:r>
            <a:r>
              <a:rPr lang="he-IL" sz="1400" dirty="0" err="1">
                <a:solidFill>
                  <a:srgbClr val="000000"/>
                </a:solidFill>
                <a:latin typeface="Calibri" panose="020F0502020204030204" pitchFamily="34" charset="0"/>
                <a:cs typeface="Calibri" panose="020F0502020204030204" pitchFamily="34" charset="0"/>
              </a:rPr>
              <a:t>וחרמות</a:t>
            </a:r>
            <a:r>
              <a:rPr lang="he-IL" sz="1400" dirty="0">
                <a:solidFill>
                  <a:srgbClr val="000000"/>
                </a:solidFill>
                <a:latin typeface="Calibri" panose="020F0502020204030204" pitchFamily="34" charset="0"/>
                <a:cs typeface="Calibri" panose="020F0502020204030204" pitchFamily="34" charset="0"/>
              </a:rPr>
              <a:t> או אלימות פיזית שמות גנאי ועוד.</a:t>
            </a:r>
          </a:p>
        </p:txBody>
      </p:sp>
      <p:sp>
        <p:nvSpPr>
          <p:cNvPr id="4" name="תיבת טקסט 3">
            <a:extLst>
              <a:ext uri="{FF2B5EF4-FFF2-40B4-BE49-F238E27FC236}">
                <a16:creationId xmlns:a16="http://schemas.microsoft.com/office/drawing/2014/main" id="{FAB1E604-BCA2-2D90-D2E7-3BCA15D5F1B1}"/>
              </a:ext>
            </a:extLst>
          </p:cNvPr>
          <p:cNvSpPr txBox="1"/>
          <p:nvPr/>
        </p:nvSpPr>
        <p:spPr>
          <a:xfrm>
            <a:off x="3884024" y="2560020"/>
            <a:ext cx="2448106" cy="3708708"/>
          </a:xfrm>
          <a:prstGeom prst="rect">
            <a:avLst/>
          </a:prstGeom>
          <a:noFill/>
        </p:spPr>
        <p:txBody>
          <a:bodyPr wrap="square">
            <a:spAutoFit/>
          </a:bodyPr>
          <a:lstStyle/>
          <a:p>
            <a:pPr algn="ctr" rtl="1"/>
            <a:r>
              <a:rPr lang="he-IL" sz="1400" b="0" i="0" dirty="0">
                <a:solidFill>
                  <a:schemeClr val="bg1"/>
                </a:solidFill>
                <a:effectLst/>
                <a:latin typeface="Calibri" panose="020F0502020204030204" pitchFamily="34" charset="0"/>
                <a:cs typeface="Calibri" panose="020F0502020204030204" pitchFamily="34" charset="0"/>
              </a:rPr>
              <a:t>אבל בשער מחכים לו שני בנים</a:t>
            </a:r>
            <a:br>
              <a:rPr lang="he-IL" sz="1400" b="0" i="0" dirty="0">
                <a:solidFill>
                  <a:schemeClr val="bg1"/>
                </a:solidFill>
                <a:effectLst/>
                <a:latin typeface="Calibri" panose="020F0502020204030204" pitchFamily="34" charset="0"/>
                <a:cs typeface="Calibri" panose="020F0502020204030204" pitchFamily="34" charset="0"/>
              </a:rPr>
            </a:br>
            <a:r>
              <a:rPr lang="he-IL" sz="1400" b="0" i="0" dirty="0">
                <a:solidFill>
                  <a:schemeClr val="bg1"/>
                </a:solidFill>
                <a:effectLst/>
                <a:latin typeface="Calibri" panose="020F0502020204030204" pitchFamily="34" charset="0"/>
                <a:cs typeface="Calibri" panose="020F0502020204030204" pitchFamily="34" charset="0"/>
              </a:rPr>
              <a:t>דוחפים לו רגל</a:t>
            </a:r>
            <a:br>
              <a:rPr lang="he-IL" sz="1400" b="0" i="0" dirty="0">
                <a:solidFill>
                  <a:schemeClr val="bg1"/>
                </a:solidFill>
                <a:effectLst/>
                <a:latin typeface="Calibri" panose="020F0502020204030204" pitchFamily="34" charset="0"/>
                <a:cs typeface="Calibri" panose="020F0502020204030204" pitchFamily="34" charset="0"/>
              </a:rPr>
            </a:br>
            <a:r>
              <a:rPr lang="he-IL" sz="1400" b="0" i="0" dirty="0">
                <a:solidFill>
                  <a:schemeClr val="bg1"/>
                </a:solidFill>
                <a:effectLst/>
                <a:latin typeface="Calibri" panose="020F0502020204030204" pitchFamily="34" charset="0"/>
                <a:cs typeface="Calibri" panose="020F0502020204030204" pitchFamily="34" charset="0"/>
              </a:rPr>
              <a:t>הוא נופל על הפנים</a:t>
            </a:r>
            <a:br>
              <a:rPr lang="he-IL" sz="1400" b="0" i="0" dirty="0">
                <a:solidFill>
                  <a:schemeClr val="bg1"/>
                </a:solidFill>
                <a:effectLst/>
                <a:latin typeface="Calibri" panose="020F0502020204030204" pitchFamily="34" charset="0"/>
                <a:cs typeface="Calibri" panose="020F0502020204030204" pitchFamily="34" charset="0"/>
              </a:rPr>
            </a:br>
            <a:r>
              <a:rPr lang="he-IL" sz="1400" b="0" i="0" dirty="0">
                <a:solidFill>
                  <a:schemeClr val="bg1"/>
                </a:solidFill>
                <a:effectLst/>
                <a:latin typeface="Calibri" panose="020F0502020204030204" pitchFamily="34" charset="0"/>
                <a:cs typeface="Calibri" panose="020F0502020204030204" pitchFamily="34" charset="0"/>
              </a:rPr>
              <a:t>הלוואי שתעלם</a:t>
            </a:r>
          </a:p>
          <a:p>
            <a:pPr algn="ctr" rtl="1"/>
            <a:r>
              <a:rPr lang="he-IL" sz="1400" b="0" i="0" dirty="0">
                <a:solidFill>
                  <a:schemeClr val="bg1"/>
                </a:solidFill>
                <a:effectLst/>
                <a:latin typeface="Calibri" panose="020F0502020204030204" pitchFamily="34" charset="0"/>
                <a:cs typeface="Calibri" panose="020F0502020204030204" pitchFamily="34" charset="0"/>
              </a:rPr>
              <a:t>הם אומרים</a:t>
            </a:r>
            <a:br>
              <a:rPr lang="he-IL" sz="1400" b="0" i="0" dirty="0">
                <a:solidFill>
                  <a:schemeClr val="bg1"/>
                </a:solidFill>
                <a:effectLst/>
                <a:latin typeface="Calibri" panose="020F0502020204030204" pitchFamily="34" charset="0"/>
                <a:cs typeface="Calibri" panose="020F0502020204030204" pitchFamily="34" charset="0"/>
              </a:rPr>
            </a:br>
            <a:r>
              <a:rPr lang="he-IL" sz="1400" b="0" i="0" dirty="0">
                <a:solidFill>
                  <a:schemeClr val="bg1"/>
                </a:solidFill>
                <a:effectLst/>
                <a:latin typeface="Calibri" panose="020F0502020204030204" pitchFamily="34" charset="0"/>
                <a:cs typeface="Calibri" panose="020F0502020204030204" pitchFamily="34" charset="0"/>
              </a:rPr>
              <a:t>והוא סותם</a:t>
            </a:r>
            <a:br>
              <a:rPr lang="he-IL" sz="1400" b="0" i="0" dirty="0">
                <a:solidFill>
                  <a:schemeClr val="bg1"/>
                </a:solidFill>
                <a:effectLst/>
                <a:latin typeface="Calibri" panose="020F0502020204030204" pitchFamily="34" charset="0"/>
                <a:cs typeface="Calibri" panose="020F0502020204030204" pitchFamily="34" charset="0"/>
              </a:rPr>
            </a:br>
            <a:r>
              <a:rPr lang="he-IL" sz="1400" b="0" i="0" dirty="0">
                <a:solidFill>
                  <a:schemeClr val="bg1"/>
                </a:solidFill>
                <a:effectLst/>
                <a:latin typeface="Calibri" panose="020F0502020204030204" pitchFamily="34" charset="0"/>
                <a:cs typeface="Calibri" panose="020F0502020204030204" pitchFamily="34" charset="0"/>
              </a:rPr>
              <a:t>מחזיק חזק בפנים</a:t>
            </a:r>
          </a:p>
          <a:p>
            <a:pPr algn="ctr" rtl="1"/>
            <a:r>
              <a:rPr lang="he-IL" sz="1400" b="0" i="0" dirty="0">
                <a:solidFill>
                  <a:schemeClr val="bg1"/>
                </a:solidFill>
                <a:effectLst/>
                <a:latin typeface="Calibri" panose="020F0502020204030204" pitchFamily="34" charset="0"/>
                <a:cs typeface="Calibri" panose="020F0502020204030204" pitchFamily="34" charset="0"/>
              </a:rPr>
              <a:t>ורק כשהם הולכים</a:t>
            </a:r>
            <a:br>
              <a:rPr lang="he-IL" sz="1400" b="0" i="0" dirty="0">
                <a:solidFill>
                  <a:schemeClr val="bg1"/>
                </a:solidFill>
                <a:effectLst/>
                <a:latin typeface="Calibri" panose="020F0502020204030204" pitchFamily="34" charset="0"/>
                <a:cs typeface="Calibri" panose="020F0502020204030204" pitchFamily="34" charset="0"/>
              </a:rPr>
            </a:br>
            <a:r>
              <a:rPr lang="he-IL" sz="1400" b="0" i="0" dirty="0">
                <a:solidFill>
                  <a:schemeClr val="bg1"/>
                </a:solidFill>
                <a:effectLst/>
                <a:latin typeface="Calibri" panose="020F0502020204030204" pitchFamily="34" charset="0"/>
                <a:cs typeface="Calibri" panose="020F0502020204030204" pitchFamily="34" charset="0"/>
              </a:rPr>
              <a:t>עומר נעמד</a:t>
            </a:r>
            <a:br>
              <a:rPr lang="he-IL" sz="1400" b="0" i="0" dirty="0">
                <a:solidFill>
                  <a:schemeClr val="bg1"/>
                </a:solidFill>
                <a:effectLst/>
                <a:latin typeface="Calibri" panose="020F0502020204030204" pitchFamily="34" charset="0"/>
                <a:cs typeface="Calibri" panose="020F0502020204030204" pitchFamily="34" charset="0"/>
              </a:rPr>
            </a:br>
            <a:r>
              <a:rPr lang="he-IL" sz="1400" b="0" i="0" dirty="0">
                <a:solidFill>
                  <a:schemeClr val="bg1"/>
                </a:solidFill>
                <a:effectLst/>
                <a:latin typeface="Calibri" panose="020F0502020204030204" pitchFamily="34" charset="0"/>
                <a:cs typeface="Calibri" panose="020F0502020204030204" pitchFamily="34" charset="0"/>
              </a:rPr>
              <a:t>מנער את הבגדים</a:t>
            </a:r>
            <a:br>
              <a:rPr lang="he-IL" sz="1400" b="0" i="0" dirty="0">
                <a:solidFill>
                  <a:schemeClr val="bg1"/>
                </a:solidFill>
                <a:effectLst/>
                <a:latin typeface="Calibri" panose="020F0502020204030204" pitchFamily="34" charset="0"/>
                <a:cs typeface="Calibri" panose="020F0502020204030204" pitchFamily="34" charset="0"/>
              </a:rPr>
            </a:br>
            <a:r>
              <a:rPr lang="he-IL" sz="1400" b="0" i="0" dirty="0">
                <a:solidFill>
                  <a:schemeClr val="bg1"/>
                </a:solidFill>
                <a:effectLst/>
                <a:latin typeface="Calibri" panose="020F0502020204030204" pitchFamily="34" charset="0"/>
                <a:cs typeface="Calibri" panose="020F0502020204030204" pitchFamily="34" charset="0"/>
              </a:rPr>
              <a:t>מרכיב את משקפיו</a:t>
            </a:r>
          </a:p>
          <a:p>
            <a:pPr algn="ctr" rtl="1"/>
            <a:r>
              <a:rPr lang="he-IL" sz="1400" b="0" i="0" dirty="0">
                <a:solidFill>
                  <a:schemeClr val="bg1"/>
                </a:solidFill>
                <a:effectLst/>
                <a:latin typeface="Calibri" panose="020F0502020204030204" pitchFamily="34" charset="0"/>
                <a:cs typeface="Calibri" panose="020F0502020204030204" pitchFamily="34" charset="0"/>
              </a:rPr>
              <a:t>והדמעות זורמות עליו</a:t>
            </a:r>
            <a:br>
              <a:rPr lang="he-IL" sz="1400" b="0" i="0" dirty="0">
                <a:solidFill>
                  <a:schemeClr val="bg1"/>
                </a:solidFill>
                <a:effectLst/>
                <a:latin typeface="Calibri" panose="020F0502020204030204" pitchFamily="34" charset="0"/>
                <a:cs typeface="Calibri" panose="020F0502020204030204" pitchFamily="34" charset="0"/>
              </a:rPr>
            </a:br>
            <a:r>
              <a:rPr lang="he-IL" sz="1400" b="0" i="0" dirty="0">
                <a:solidFill>
                  <a:schemeClr val="bg1"/>
                </a:solidFill>
                <a:effectLst/>
                <a:latin typeface="Calibri" panose="020F0502020204030204" pitchFamily="34" charset="0"/>
                <a:cs typeface="Calibri" panose="020F0502020204030204" pitchFamily="34" charset="0"/>
              </a:rPr>
              <a:t>מעצב ובושה</a:t>
            </a:r>
            <a:br>
              <a:rPr lang="he-IL" sz="1400" b="0" i="0" dirty="0">
                <a:solidFill>
                  <a:schemeClr val="bg1"/>
                </a:solidFill>
                <a:effectLst/>
                <a:latin typeface="Calibri" panose="020F0502020204030204" pitchFamily="34" charset="0"/>
                <a:cs typeface="Calibri" panose="020F0502020204030204" pitchFamily="34" charset="0"/>
              </a:rPr>
            </a:br>
            <a:r>
              <a:rPr lang="he-IL" sz="1400" b="0" i="0" dirty="0">
                <a:solidFill>
                  <a:schemeClr val="bg1"/>
                </a:solidFill>
                <a:effectLst/>
                <a:latin typeface="Calibri" panose="020F0502020204030204" pitchFamily="34" charset="0"/>
                <a:cs typeface="Calibri" panose="020F0502020204030204" pitchFamily="34" charset="0"/>
              </a:rPr>
              <a:t>ונהיה לו קצת רטוב</a:t>
            </a:r>
            <a:br>
              <a:rPr lang="he-IL" sz="1400" b="0" i="0" dirty="0">
                <a:solidFill>
                  <a:schemeClr val="bg1"/>
                </a:solidFill>
                <a:effectLst/>
                <a:latin typeface="Calibri" panose="020F0502020204030204" pitchFamily="34" charset="0"/>
                <a:cs typeface="Calibri" panose="020F0502020204030204" pitchFamily="34" charset="0"/>
              </a:rPr>
            </a:br>
            <a:r>
              <a:rPr lang="he-IL" sz="1400" b="0" i="0" dirty="0">
                <a:solidFill>
                  <a:schemeClr val="bg1"/>
                </a:solidFill>
                <a:effectLst/>
                <a:latin typeface="Calibri" panose="020F0502020204030204" pitchFamily="34" charset="0"/>
                <a:cs typeface="Calibri" panose="020F0502020204030204" pitchFamily="34" charset="0"/>
              </a:rPr>
              <a:t>אז הוא פותח מטריה</a:t>
            </a:r>
          </a:p>
          <a:p>
            <a:pPr algn="ctr" rtl="1"/>
            <a:endParaRPr lang="he-IL" sz="1400" b="0" i="0" dirty="0">
              <a:solidFill>
                <a:schemeClr val="bg1"/>
              </a:solidFill>
              <a:effectLst/>
              <a:latin typeface="Calibri" panose="020F0502020204030204" pitchFamily="34" charset="0"/>
              <a:cs typeface="Calibri" panose="020F0502020204030204" pitchFamily="34" charset="0"/>
            </a:endParaRPr>
          </a:p>
          <a:p>
            <a:pPr algn="ctr" rtl="1"/>
            <a:r>
              <a:rPr lang="he-IL" sz="1100" b="1" dirty="0">
                <a:solidFill>
                  <a:schemeClr val="bg1"/>
                </a:solidFill>
                <a:latin typeface="Calibri" panose="020F0502020204030204" pitchFamily="34" charset="0"/>
                <a:cs typeface="Calibri" panose="020F0502020204030204" pitchFamily="34" charset="0"/>
              </a:rPr>
              <a:t>(עטרה אוריה, ילד מטריה)</a:t>
            </a:r>
            <a:endParaRPr lang="he-IL" sz="1100" b="1" i="0" dirty="0">
              <a:solidFill>
                <a:schemeClr val="bg1"/>
              </a:solidFill>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10742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0704B523-5C0C-ED14-972B-18BA93EB2C0B}"/>
              </a:ext>
            </a:extLst>
          </p:cNvPr>
          <p:cNvSpPr txBox="1"/>
          <p:nvPr/>
        </p:nvSpPr>
        <p:spPr>
          <a:xfrm>
            <a:off x="471530" y="502645"/>
            <a:ext cx="5537114" cy="1077218"/>
          </a:xfrm>
          <a:prstGeom prst="rect">
            <a:avLst/>
          </a:prstGeom>
          <a:noFill/>
        </p:spPr>
        <p:txBody>
          <a:bodyPr wrap="square">
            <a:spAutoFit/>
          </a:bodyPr>
          <a:lstStyle/>
          <a:p>
            <a:pPr algn="r" rtl="1"/>
            <a:r>
              <a:rPr lang="he-IL" sz="1600" b="1" dirty="0">
                <a:solidFill>
                  <a:srgbClr val="002060"/>
                </a:solidFill>
                <a:latin typeface="Calibri" panose="020F0502020204030204" pitchFamily="34" charset="0"/>
                <a:cs typeface="Calibri" panose="020F0502020204030204" pitchFamily="34" charset="0"/>
              </a:rPr>
              <a:t>ילדם "שקופים", </a:t>
            </a:r>
            <a:r>
              <a:rPr lang="he-IL" sz="1600" dirty="0">
                <a:solidFill>
                  <a:srgbClr val="000000"/>
                </a:solidFill>
                <a:latin typeface="Calibri" panose="020F0502020204030204" pitchFamily="34" charset="0"/>
                <a:cs typeface="Calibri" panose="020F0502020204030204" pitchFamily="34" charset="0"/>
              </a:rPr>
              <a:t>כאלה שלא משתלבים חברתית נמצאים כמעט בכל כיתה. הם לא מוזמנים לאחרים או למפגשים, והפכו להיות שקופים ולא מורגשים כשהם נמצאים בסביבה. לפעמים הם יכולים להיעדר מהכיתה לכמה ימים עד שמישהו בכלל ישים לב להיעדרותם. </a:t>
            </a:r>
          </a:p>
        </p:txBody>
      </p:sp>
      <p:pic>
        <p:nvPicPr>
          <p:cNvPr id="4" name="תמונה 3">
            <a:extLst>
              <a:ext uri="{FF2B5EF4-FFF2-40B4-BE49-F238E27FC236}">
                <a16:creationId xmlns:a16="http://schemas.microsoft.com/office/drawing/2014/main" id="{87685498-E94D-46E4-40F0-11D43F3F58DD}"/>
              </a:ext>
            </a:extLst>
          </p:cNvPr>
          <p:cNvPicPr>
            <a:picLocks noChangeAspect="1"/>
          </p:cNvPicPr>
          <p:nvPr/>
        </p:nvPicPr>
        <p:blipFill rotWithShape="1">
          <a:blip r:embed="rId3"/>
          <a:srcRect l="9617" b="10251"/>
          <a:stretch/>
        </p:blipFill>
        <p:spPr>
          <a:xfrm>
            <a:off x="0" y="2079894"/>
            <a:ext cx="4431396" cy="4400281"/>
          </a:xfrm>
          <a:prstGeom prst="rect">
            <a:avLst/>
          </a:prstGeom>
        </p:spPr>
      </p:pic>
      <p:sp>
        <p:nvSpPr>
          <p:cNvPr id="5" name="מלבן 4">
            <a:extLst>
              <a:ext uri="{FF2B5EF4-FFF2-40B4-BE49-F238E27FC236}">
                <a16:creationId xmlns:a16="http://schemas.microsoft.com/office/drawing/2014/main" id="{1EC48299-389F-8014-A086-BAC4ABB616A3}"/>
              </a:ext>
            </a:extLst>
          </p:cNvPr>
          <p:cNvSpPr/>
          <p:nvPr/>
        </p:nvSpPr>
        <p:spPr>
          <a:xfrm>
            <a:off x="0" y="1968299"/>
            <a:ext cx="6480175" cy="4511876"/>
          </a:xfrm>
          <a:prstGeom prst="rect">
            <a:avLst/>
          </a:prstGeom>
          <a:solidFill>
            <a:srgbClr val="002060">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תיבת טקסט 5">
            <a:extLst>
              <a:ext uri="{FF2B5EF4-FFF2-40B4-BE49-F238E27FC236}">
                <a16:creationId xmlns:a16="http://schemas.microsoft.com/office/drawing/2014/main" id="{B5ABECBA-971D-EAD7-CA04-9043B6452963}"/>
              </a:ext>
            </a:extLst>
          </p:cNvPr>
          <p:cNvSpPr txBox="1"/>
          <p:nvPr/>
        </p:nvSpPr>
        <p:spPr>
          <a:xfrm>
            <a:off x="3814355" y="2603862"/>
            <a:ext cx="2448106" cy="3062377"/>
          </a:xfrm>
          <a:prstGeom prst="rect">
            <a:avLst/>
          </a:prstGeom>
          <a:noFill/>
        </p:spPr>
        <p:txBody>
          <a:bodyPr wrap="square">
            <a:spAutoFit/>
          </a:bodyPr>
          <a:lstStyle/>
          <a:p>
            <a:pPr algn="ctr" rtl="1"/>
            <a:r>
              <a:rPr lang="he-IL" sz="1400" b="0" i="0" dirty="0">
                <a:solidFill>
                  <a:schemeClr val="bg1"/>
                </a:solidFill>
                <a:effectLst/>
                <a:latin typeface="Calibri" panose="020F0502020204030204" pitchFamily="34" charset="0"/>
                <a:cs typeface="Calibri" panose="020F0502020204030204" pitchFamily="34" charset="0"/>
              </a:rPr>
              <a:t>ובגלל שאף אחד לא הסכים לשבת לידו</a:t>
            </a:r>
          </a:p>
          <a:p>
            <a:pPr algn="ctr" rtl="1"/>
            <a:r>
              <a:rPr lang="he-IL" sz="1400" b="0" i="0" dirty="0">
                <a:solidFill>
                  <a:schemeClr val="bg1"/>
                </a:solidFill>
                <a:effectLst/>
                <a:latin typeface="Calibri" panose="020F0502020204030204" pitchFamily="34" charset="0"/>
                <a:cs typeface="Calibri" panose="020F0502020204030204" pitchFamily="34" charset="0"/>
              </a:rPr>
              <a:t>לא רצו לראות אותו</a:t>
            </a:r>
          </a:p>
          <a:p>
            <a:pPr algn="ctr" rtl="1"/>
            <a:r>
              <a:rPr lang="he-IL" sz="1400" b="0" i="0" dirty="0">
                <a:solidFill>
                  <a:schemeClr val="bg1"/>
                </a:solidFill>
                <a:effectLst/>
                <a:latin typeface="Calibri" panose="020F0502020204030204" pitchFamily="34" charset="0"/>
                <a:cs typeface="Calibri" panose="020F0502020204030204" pitchFamily="34" charset="0"/>
              </a:rPr>
              <a:t>אז המורה אמרה</a:t>
            </a:r>
          </a:p>
          <a:p>
            <a:pPr algn="ctr" rtl="1"/>
            <a:r>
              <a:rPr lang="he-IL" sz="1400" b="0" i="0" dirty="0">
                <a:solidFill>
                  <a:schemeClr val="bg1"/>
                </a:solidFill>
                <a:effectLst/>
                <a:latin typeface="Calibri" panose="020F0502020204030204" pitchFamily="34" charset="0"/>
                <a:cs typeface="Calibri" panose="020F0502020204030204" pitchFamily="34" charset="0"/>
              </a:rPr>
              <a:t>אין ברירה</a:t>
            </a:r>
          </a:p>
          <a:p>
            <a:pPr algn="ctr" rtl="1"/>
            <a:r>
              <a:rPr lang="he-IL" sz="1400" b="0" i="0" dirty="0">
                <a:solidFill>
                  <a:schemeClr val="bg1"/>
                </a:solidFill>
                <a:effectLst/>
                <a:latin typeface="Calibri" panose="020F0502020204030204" pitchFamily="34" charset="0"/>
                <a:cs typeface="Calibri" panose="020F0502020204030204" pitchFamily="34" charset="0"/>
              </a:rPr>
              <a:t>נושיב אותו עם הילדה המוזרה</a:t>
            </a:r>
          </a:p>
          <a:p>
            <a:pPr algn="ctr" rtl="1"/>
            <a:r>
              <a:rPr lang="he-IL" sz="1400" b="0" i="0" dirty="0">
                <a:solidFill>
                  <a:schemeClr val="bg1"/>
                </a:solidFill>
                <a:effectLst/>
                <a:latin typeface="Calibri" panose="020F0502020204030204" pitchFamily="34" charset="0"/>
                <a:cs typeface="Calibri" panose="020F0502020204030204" pitchFamily="34" charset="0"/>
              </a:rPr>
              <a:t>זאת שלא רוצים אותה</a:t>
            </a:r>
          </a:p>
          <a:p>
            <a:pPr algn="ctr" rtl="1"/>
            <a:r>
              <a:rPr lang="he-IL" sz="1400" b="0" i="0" dirty="0">
                <a:solidFill>
                  <a:schemeClr val="bg1"/>
                </a:solidFill>
                <a:effectLst/>
                <a:latin typeface="Calibri" panose="020F0502020204030204" pitchFamily="34" charset="0"/>
                <a:cs typeface="Calibri" panose="020F0502020204030204" pitchFamily="34" charset="0"/>
              </a:rPr>
              <a:t>זאת שלא רואים אותה</a:t>
            </a:r>
          </a:p>
          <a:p>
            <a:pPr algn="ctr" rtl="1"/>
            <a:r>
              <a:rPr lang="he-IL" sz="1400" b="0" i="0" dirty="0">
                <a:solidFill>
                  <a:schemeClr val="bg1"/>
                </a:solidFill>
                <a:effectLst/>
                <a:latin typeface="Calibri" panose="020F0502020204030204" pitchFamily="34" charset="0"/>
                <a:cs typeface="Calibri" panose="020F0502020204030204" pitchFamily="34" charset="0"/>
              </a:rPr>
              <a:t>זאת שאף אחד לא משחק איתה</a:t>
            </a:r>
          </a:p>
          <a:p>
            <a:pPr algn="ctr" rtl="1"/>
            <a:r>
              <a:rPr lang="he-IL" sz="1400" b="0" i="0" dirty="0">
                <a:solidFill>
                  <a:schemeClr val="bg1"/>
                </a:solidFill>
                <a:effectLst/>
                <a:latin typeface="Calibri" panose="020F0502020204030204" pitchFamily="34" charset="0"/>
                <a:cs typeface="Calibri" panose="020F0502020204030204" pitchFamily="34" charset="0"/>
              </a:rPr>
              <a:t>וככה הם ישבו להם בסוף של הכיתה</a:t>
            </a:r>
          </a:p>
          <a:p>
            <a:pPr algn="ctr" rtl="1"/>
            <a:r>
              <a:rPr lang="he-IL" sz="1400" b="0" i="0" dirty="0">
                <a:solidFill>
                  <a:schemeClr val="bg1"/>
                </a:solidFill>
                <a:effectLst/>
                <a:latin typeface="Calibri" panose="020F0502020204030204" pitchFamily="34" charset="0"/>
                <a:cs typeface="Calibri" panose="020F0502020204030204" pitchFamily="34" charset="0"/>
              </a:rPr>
              <a:t>ילדה עם קוקיות, ילד מטריה</a:t>
            </a:r>
          </a:p>
          <a:p>
            <a:pPr algn="ctr" rtl="1"/>
            <a:br>
              <a:rPr lang="en-US" sz="1400" b="0" i="0" dirty="0">
                <a:solidFill>
                  <a:schemeClr val="bg1"/>
                </a:solidFill>
                <a:effectLst/>
                <a:latin typeface="Calibri" panose="020F0502020204030204" pitchFamily="34" charset="0"/>
                <a:cs typeface="Calibri" panose="020F0502020204030204" pitchFamily="34" charset="0"/>
              </a:rPr>
            </a:br>
            <a:r>
              <a:rPr lang="he-IL" sz="1100" b="1" dirty="0">
                <a:solidFill>
                  <a:schemeClr val="bg1"/>
                </a:solidFill>
                <a:latin typeface="Calibri" panose="020F0502020204030204" pitchFamily="34" charset="0"/>
                <a:cs typeface="Calibri" panose="020F0502020204030204" pitchFamily="34" charset="0"/>
              </a:rPr>
              <a:t>(עטרה אוריה, ילד מטריה)</a:t>
            </a:r>
            <a:endParaRPr lang="he-IL" sz="1100" b="1" i="0" dirty="0">
              <a:solidFill>
                <a:schemeClr val="bg1"/>
              </a:solidFill>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26413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45</TotalTime>
  <Words>328</Words>
  <Application>Microsoft Office PowerPoint</Application>
  <PresentationFormat>מותאם אישית</PresentationFormat>
  <Paragraphs>32</Paragraphs>
  <Slides>3</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3</vt:i4>
      </vt:variant>
    </vt:vector>
  </HeadingPairs>
  <TitlesOfParts>
    <vt:vector size="7" baseType="lpstr">
      <vt:lpstr>Calibri Light</vt:lpstr>
      <vt:lpstr>Calibri</vt:lpstr>
      <vt:lpstr>Arial</vt:lpstr>
      <vt:lpstr>ערכת נושא Office</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Vered Golan</dc:creator>
  <cp:lastModifiedBy>Vered Golan</cp:lastModifiedBy>
  <cp:revision>3</cp:revision>
  <dcterms:created xsi:type="dcterms:W3CDTF">2023-11-05T07:18:47Z</dcterms:created>
  <dcterms:modified xsi:type="dcterms:W3CDTF">2023-11-13T09:46:34Z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EBF04357-E267-448C-AE3D-0CC42E6A44A2</vt:lpwstr>
  </property>
  <property fmtid="{D5CDD505-2E9C-101B-9397-08002B2CF9AE}" pid="3" name="ArticulatePath">
    <vt:lpwstr>מצגת1</vt:lpwstr>
  </property>
</Properties>
</file>