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Assistant Light" pitchFamily="2" charset="-79"/>
      <p:regular r:id="rId9"/>
    </p:embeddedFont>
    <p:embeddedFont>
      <p:font typeface="Ploni ML v2 AAA" panose="00000500000000000000" pitchFamily="50" charset="-79"/>
      <p:regular r:id="rId10"/>
      <p:bold r:id="rId11"/>
    </p:embeddedFont>
    <p:embeddedFont>
      <p:font typeface="Stanga DL V2 AAA" pitchFamily="50" charset="-79"/>
      <p:regular r:id="rId12"/>
    </p:embeddedFont>
    <p:embeddedFont>
      <p:font typeface="Stanga DL V2 AAA Black" pitchFamily="50" charset="-79"/>
      <p:bold r:id="rId13"/>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ADDE"/>
    <a:srgbClr val="ACCAEE"/>
    <a:srgbClr val="14365E"/>
    <a:srgbClr val="21739E"/>
    <a:srgbClr val="B0BD21"/>
    <a:srgbClr val="6EB580"/>
    <a:srgbClr val="1A467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86" autoAdjust="0"/>
    <p:restoredTop sz="94660"/>
  </p:normalViewPr>
  <p:slideViewPr>
    <p:cSldViewPr snapToGrid="0">
      <p:cViewPr>
        <p:scale>
          <a:sx n="100" d="100"/>
          <a:sy n="100" d="100"/>
        </p:scale>
        <p:origin x="1354"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F946287-86E5-4493-BF91-5BCDD0C7A91C}" type="datetimeFigureOut">
              <a:rPr lang="he-IL" smtClean="0"/>
              <a:t>ב'/חשון/תשפ"ה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E50E836-730C-481E-9DCD-FDED05C2E929}" type="slidenum">
              <a:rPr lang="he-IL" smtClean="0"/>
              <a:t>‹#›</a:t>
            </a:fld>
            <a:endParaRPr lang="he-IL"/>
          </a:p>
        </p:txBody>
      </p:sp>
    </p:spTree>
    <p:extLst>
      <p:ext uri="{BB962C8B-B14F-4D97-AF65-F5344CB8AC3E}">
        <p14:creationId xmlns:p14="http://schemas.microsoft.com/office/powerpoint/2010/main" val="25162831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E50E836-730C-481E-9DCD-FDED05C2E929}" type="slidenum">
              <a:rPr lang="he-IL" smtClean="0"/>
              <a:t>4</a:t>
            </a:fld>
            <a:endParaRPr lang="he-IL"/>
          </a:p>
        </p:txBody>
      </p:sp>
    </p:spTree>
    <p:extLst>
      <p:ext uri="{BB962C8B-B14F-4D97-AF65-F5344CB8AC3E}">
        <p14:creationId xmlns:p14="http://schemas.microsoft.com/office/powerpoint/2010/main" val="44219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3618B8-55D1-C19D-6CDC-E4A6A42F57E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C528AF1-8586-E972-96C3-15F174CF0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737758B-3304-AC5B-91C9-1F2827C224B9}"/>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5" name="מציין מיקום של כותרת תחתונה 4">
            <a:extLst>
              <a:ext uri="{FF2B5EF4-FFF2-40B4-BE49-F238E27FC236}">
                <a16:creationId xmlns:a16="http://schemas.microsoft.com/office/drawing/2014/main" id="{263EEF7A-44C2-4F2D-A6AB-25534692EEF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B77BEA-4AFF-91E2-46AC-21E2A215A3C4}"/>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346557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EFC465-86D9-F78F-2A0E-3BEC55C33A6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240D412-3CE8-72BA-A131-6BBC89526A88}"/>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CE6DE8-D692-7EA7-1E0E-CC79E9127BCC}"/>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5" name="מציין מיקום של כותרת תחתונה 4">
            <a:extLst>
              <a:ext uri="{FF2B5EF4-FFF2-40B4-BE49-F238E27FC236}">
                <a16:creationId xmlns:a16="http://schemas.microsoft.com/office/drawing/2014/main" id="{49484450-0133-A8D7-C297-39F737A8499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8842CA5-589B-DA19-C924-C5E353D217E7}"/>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230587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3A6E4FA-1AC6-B66E-DB51-C2CEF43481E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4FE9E52-E22D-FEF0-83B2-BC4F1F3F383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91C7321-FE98-DC2A-2FD8-57C320DC98A8}"/>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5" name="מציין מיקום של כותרת תחתונה 4">
            <a:extLst>
              <a:ext uri="{FF2B5EF4-FFF2-40B4-BE49-F238E27FC236}">
                <a16:creationId xmlns:a16="http://schemas.microsoft.com/office/drawing/2014/main" id="{07981D1D-0B2C-5014-FA21-50F8E7F88A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5C29C32-4D27-5B16-162F-0912A8287C16}"/>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220161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72768D-03D3-4C3A-629C-C08C601B53F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D52AF6-51E8-C8E2-32CE-675FC8B5360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B424D77-8EB5-CA3C-AD3D-3652D1DE5D4F}"/>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5" name="מציין מיקום של כותרת תחתונה 4">
            <a:extLst>
              <a:ext uri="{FF2B5EF4-FFF2-40B4-BE49-F238E27FC236}">
                <a16:creationId xmlns:a16="http://schemas.microsoft.com/office/drawing/2014/main" id="{3C9253B1-EB47-C006-CE49-250C6F252E2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2C3CBEC-FD5C-A6C2-F597-28AD111CBD30}"/>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401329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763889-3945-3ACE-9A96-87106D1C73D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26800B-FE43-80D3-F3B0-0F32A9867A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F6ABCFE-217B-9B0D-463C-DFD57A323593}"/>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5" name="מציין מיקום של כותרת תחתונה 4">
            <a:extLst>
              <a:ext uri="{FF2B5EF4-FFF2-40B4-BE49-F238E27FC236}">
                <a16:creationId xmlns:a16="http://schemas.microsoft.com/office/drawing/2014/main" id="{E6A2DB8F-6BD8-9042-1BEB-98E19DD619C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1B5686B-519D-FBCD-4E44-8B33D7EE416E}"/>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194251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3E1CE9-64EC-0281-CF9F-758A9BB6C3F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FB9155A-000A-6A55-F55C-C8008A1E927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933EC029-82DF-B974-4B60-54187B3198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4AE221D-E681-E339-BC6E-CD4A1BEDEB0A}"/>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6" name="מציין מיקום של כותרת תחתונה 5">
            <a:extLst>
              <a:ext uri="{FF2B5EF4-FFF2-40B4-BE49-F238E27FC236}">
                <a16:creationId xmlns:a16="http://schemas.microsoft.com/office/drawing/2014/main" id="{737160A9-8625-36C8-5E75-78F273739FE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7886691-5037-5BF4-1102-206B06FC1FFF}"/>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27436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D2B3DB-507A-AA98-90B7-FED2730137B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4BB21AE-EC27-3AC7-E82F-E02FB29C7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CC3105E-E146-E4A4-CE73-78AB1A0FF96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5319BDF-3261-AC74-719D-5FB54B7CD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82A81CD-87E5-8A84-8861-7CFC8D32E48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B55310F-C105-CEF7-9090-EC3FABC9ADE0}"/>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8" name="מציין מיקום של כותרת תחתונה 7">
            <a:extLst>
              <a:ext uri="{FF2B5EF4-FFF2-40B4-BE49-F238E27FC236}">
                <a16:creationId xmlns:a16="http://schemas.microsoft.com/office/drawing/2014/main" id="{84199BD6-F4A4-9F82-1D04-145646C7CC0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0343C6A-8B65-E1BF-5037-3E1F4351CADD}"/>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198796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789AAD-7E2F-F3E9-822A-653E8CA18C2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AFD105A-B9F6-F9D0-9AB2-13DA3E3356D7}"/>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4" name="מציין מיקום של כותרת תחתונה 3">
            <a:extLst>
              <a:ext uri="{FF2B5EF4-FFF2-40B4-BE49-F238E27FC236}">
                <a16:creationId xmlns:a16="http://schemas.microsoft.com/office/drawing/2014/main" id="{C52D18DF-121A-CCF3-9EF1-AF26B0C14E1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9558876-5C92-7496-D527-E3D30E2A9603}"/>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396632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D86B007-36EF-2AA1-282D-213C776B0DD3}"/>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3" name="מציין מיקום של כותרת תחתונה 2">
            <a:extLst>
              <a:ext uri="{FF2B5EF4-FFF2-40B4-BE49-F238E27FC236}">
                <a16:creationId xmlns:a16="http://schemas.microsoft.com/office/drawing/2014/main" id="{15629884-1E61-7E7A-E65E-D3EA8B3585C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D85C6CE-14EE-B7EB-1062-6F34CC436770}"/>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267117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F6A445-F600-D07E-EECD-42F9D2DF5F6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64DCC76-A125-9884-E8B7-D2D7D82F1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4C08E72-9006-3A13-2B3F-7D49DD042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F3FDD8D-08E9-AECE-D363-681FC577F85C}"/>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6" name="מציין מיקום של כותרת תחתונה 5">
            <a:extLst>
              <a:ext uri="{FF2B5EF4-FFF2-40B4-BE49-F238E27FC236}">
                <a16:creationId xmlns:a16="http://schemas.microsoft.com/office/drawing/2014/main" id="{E3463502-48C4-0C09-7A62-E3DF5CE918F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5E00364-99B3-D131-1BC0-3CD29AD08BBE}"/>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44558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E7784F-4ECA-AF0A-D9C6-FC4386CD06A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12B635D-3831-E674-5217-AEB343A83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97F955C-0F48-9BD5-6F81-A25B0E7CF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C826E99-9C43-6CB8-F73F-F23ABE0298F7}"/>
              </a:ext>
            </a:extLst>
          </p:cNvPr>
          <p:cNvSpPr>
            <a:spLocks noGrp="1"/>
          </p:cNvSpPr>
          <p:nvPr>
            <p:ph type="dt" sz="half" idx="10"/>
          </p:nvPr>
        </p:nvSpPr>
        <p:spPr/>
        <p:txBody>
          <a:bodyPr/>
          <a:lstStyle/>
          <a:p>
            <a:fld id="{1C27BF0A-4D42-4FA6-93A9-015886CA1EB1}" type="datetimeFigureOut">
              <a:rPr lang="he-IL" smtClean="0"/>
              <a:t>ב'/חשון/תשפ"ה</a:t>
            </a:fld>
            <a:endParaRPr lang="he-IL"/>
          </a:p>
        </p:txBody>
      </p:sp>
      <p:sp>
        <p:nvSpPr>
          <p:cNvPr id="6" name="מציין מיקום של כותרת תחתונה 5">
            <a:extLst>
              <a:ext uri="{FF2B5EF4-FFF2-40B4-BE49-F238E27FC236}">
                <a16:creationId xmlns:a16="http://schemas.microsoft.com/office/drawing/2014/main" id="{365B2A7D-064E-41FF-2397-B5BE39AFF63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221274F-1E48-E9DB-FBE2-6BB6A7729DCF}"/>
              </a:ext>
            </a:extLst>
          </p:cNvPr>
          <p:cNvSpPr>
            <a:spLocks noGrp="1"/>
          </p:cNvSpPr>
          <p:nvPr>
            <p:ph type="sldNum" sz="quarter" idx="12"/>
          </p:nvPr>
        </p:nvSpPr>
        <p:spPr/>
        <p:txBody>
          <a:bodyPr/>
          <a:lstStyle/>
          <a:p>
            <a:fld id="{2B3B9F80-9C60-4CDD-963F-360D19890662}" type="slidenum">
              <a:rPr lang="he-IL" smtClean="0"/>
              <a:t>‹#›</a:t>
            </a:fld>
            <a:endParaRPr lang="he-IL"/>
          </a:p>
        </p:txBody>
      </p:sp>
    </p:spTree>
    <p:extLst>
      <p:ext uri="{BB962C8B-B14F-4D97-AF65-F5344CB8AC3E}">
        <p14:creationId xmlns:p14="http://schemas.microsoft.com/office/powerpoint/2010/main" val="416686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A4BAD2D-05F8-4C49-2676-7D75C03D0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2AC92D0-48C2-B780-56E0-4FEDD75C6BA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0BAF8DD-5A97-4F75-C754-C39CFA20EBE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1C27BF0A-4D42-4FA6-93A9-015886CA1EB1}" type="datetimeFigureOut">
              <a:rPr lang="he-IL" smtClean="0"/>
              <a:t>ב'/חשון/תשפ"ה</a:t>
            </a:fld>
            <a:endParaRPr lang="he-IL"/>
          </a:p>
        </p:txBody>
      </p:sp>
      <p:sp>
        <p:nvSpPr>
          <p:cNvPr id="5" name="מציין מיקום של כותרת תחתונה 4">
            <a:extLst>
              <a:ext uri="{FF2B5EF4-FFF2-40B4-BE49-F238E27FC236}">
                <a16:creationId xmlns:a16="http://schemas.microsoft.com/office/drawing/2014/main" id="{9BB7FD11-2AE2-D040-7A5A-467F573BB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67EA877-306C-E85E-F7B9-FEBD1B863C2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2B3B9F80-9C60-4CDD-963F-360D19890662}" type="slidenum">
              <a:rPr lang="he-IL" smtClean="0"/>
              <a:t>‹#›</a:t>
            </a:fld>
            <a:endParaRPr lang="he-IL"/>
          </a:p>
        </p:txBody>
      </p:sp>
    </p:spTree>
    <p:extLst>
      <p:ext uri="{BB962C8B-B14F-4D97-AF65-F5344CB8AC3E}">
        <p14:creationId xmlns:p14="http://schemas.microsoft.com/office/powerpoint/2010/main" val="291176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hironet.mako.co.il/artist?prfid=528&amp;lang=1" TargetMode="Externa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8.jpeg"/><Relationship Id="rId4" Type="http://schemas.openxmlformats.org/officeDocument/2006/relationships/image" Target="../media/image14.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3578323D-5874-A986-CAA2-9B9A95D921E5}"/>
              </a:ext>
            </a:extLst>
          </p:cNvPr>
          <p:cNvSpPr/>
          <p:nvPr/>
        </p:nvSpPr>
        <p:spPr>
          <a:xfrm>
            <a:off x="0" y="-25367"/>
            <a:ext cx="12192000" cy="2336768"/>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0" name="צורה חופשית: צורה 9">
            <a:extLst>
              <a:ext uri="{FF2B5EF4-FFF2-40B4-BE49-F238E27FC236}">
                <a16:creationId xmlns:a16="http://schemas.microsoft.com/office/drawing/2014/main" id="{230A4730-D70C-741D-C99A-321FADED5154}"/>
              </a:ext>
            </a:extLst>
          </p:cNvPr>
          <p:cNvSpPr/>
          <p:nvPr/>
        </p:nvSpPr>
        <p:spPr>
          <a:xfrm>
            <a:off x="-3212353" y="5650828"/>
            <a:ext cx="2331426" cy="1261657"/>
          </a:xfrm>
          <a:custGeom>
            <a:avLst/>
            <a:gdLst>
              <a:gd name="connsiteX0" fmla="*/ 2331426 w 2331426"/>
              <a:gd name="connsiteY0" fmla="*/ 1261657 h 1261657"/>
              <a:gd name="connsiteX1" fmla="*/ 962078 w 2331426"/>
              <a:gd name="connsiteY1" fmla="*/ 1261657 h 1261657"/>
              <a:gd name="connsiteX2" fmla="*/ 0 w 2331426"/>
              <a:gd name="connsiteY2" fmla="*/ 0 h 1261657"/>
              <a:gd name="connsiteX3" fmla="*/ 2331426 w 2331426"/>
              <a:gd name="connsiteY3" fmla="*/ 1261657 h 1261657"/>
            </a:gdLst>
            <a:ahLst/>
            <a:cxnLst>
              <a:cxn ang="0">
                <a:pos x="connsiteX0" y="connsiteY0"/>
              </a:cxn>
              <a:cxn ang="0">
                <a:pos x="connsiteX1" y="connsiteY1"/>
              </a:cxn>
              <a:cxn ang="0">
                <a:pos x="connsiteX2" y="connsiteY2"/>
              </a:cxn>
              <a:cxn ang="0">
                <a:pos x="connsiteX3" y="connsiteY3"/>
              </a:cxn>
            </a:cxnLst>
            <a:rect l="l" t="t" r="r" b="b"/>
            <a:pathLst>
              <a:path w="2331426" h="1261657">
                <a:moveTo>
                  <a:pt x="2331426" y="1261657"/>
                </a:moveTo>
                <a:lnTo>
                  <a:pt x="962078" y="1261657"/>
                </a:lnTo>
                <a:cubicBezTo>
                  <a:pt x="594164" y="1017680"/>
                  <a:pt x="203690" y="624133"/>
                  <a:pt x="0" y="0"/>
                </a:cubicBezTo>
                <a:cubicBezTo>
                  <a:pt x="1248814" y="435976"/>
                  <a:pt x="1972952" y="949674"/>
                  <a:pt x="2331426" y="1261657"/>
                </a:cubicBezTo>
                <a:close/>
              </a:path>
            </a:pathLst>
          </a:custGeom>
          <a:solidFill>
            <a:srgbClr val="21739E"/>
          </a:solidFill>
          <a:ln w="5488" cap="flat">
            <a:noFill/>
            <a:prstDash val="solid"/>
            <a:miter/>
          </a:ln>
        </p:spPr>
        <p:txBody>
          <a:bodyPr rtlCol="1" anchor="ctr"/>
          <a:lstStyle/>
          <a:p>
            <a:endParaRPr lang="he-IL"/>
          </a:p>
        </p:txBody>
      </p:sp>
      <p:sp>
        <p:nvSpPr>
          <p:cNvPr id="11" name="צורה חופשית: צורה 10">
            <a:extLst>
              <a:ext uri="{FF2B5EF4-FFF2-40B4-BE49-F238E27FC236}">
                <a16:creationId xmlns:a16="http://schemas.microsoft.com/office/drawing/2014/main" id="{830643F3-D1FC-D32B-AA49-2480880CEF0A}"/>
              </a:ext>
            </a:extLst>
          </p:cNvPr>
          <p:cNvSpPr/>
          <p:nvPr/>
        </p:nvSpPr>
        <p:spPr>
          <a:xfrm>
            <a:off x="-3218939" y="3043440"/>
            <a:ext cx="1915509" cy="1351534"/>
          </a:xfrm>
          <a:custGeom>
            <a:avLst/>
            <a:gdLst>
              <a:gd name="connsiteX0" fmla="*/ 1877721 w 1915509"/>
              <a:gd name="connsiteY0" fmla="*/ 224477 h 1351534"/>
              <a:gd name="connsiteX1" fmla="*/ 0 w 1915509"/>
              <a:gd name="connsiteY1" fmla="*/ 1283872 h 1351534"/>
              <a:gd name="connsiteX2" fmla="*/ 1877721 w 1915509"/>
              <a:gd name="connsiteY2" fmla="*/ 224477 h 1351534"/>
            </a:gdLst>
            <a:ahLst/>
            <a:cxnLst>
              <a:cxn ang="0">
                <a:pos x="connsiteX0" y="connsiteY0"/>
              </a:cxn>
              <a:cxn ang="0">
                <a:pos x="connsiteX1" y="connsiteY1"/>
              </a:cxn>
              <a:cxn ang="0">
                <a:pos x="connsiteX2" y="connsiteY2"/>
              </a:cxn>
            </a:cxnLst>
            <a:rect l="l" t="t" r="r" b="b"/>
            <a:pathLst>
              <a:path w="1915509" h="1351534">
                <a:moveTo>
                  <a:pt x="1877721" y="224477"/>
                </a:moveTo>
                <a:cubicBezTo>
                  <a:pt x="2101445" y="792403"/>
                  <a:pt x="1313416" y="1589653"/>
                  <a:pt x="0" y="1283872"/>
                </a:cubicBezTo>
                <a:cubicBezTo>
                  <a:pt x="387894" y="217451"/>
                  <a:pt x="1654876" y="-341255"/>
                  <a:pt x="1877721" y="224477"/>
                </a:cubicBezTo>
                <a:close/>
              </a:path>
            </a:pathLst>
          </a:custGeom>
          <a:solidFill>
            <a:srgbClr val="2BADDE"/>
          </a:solidFill>
          <a:ln w="5488" cap="flat">
            <a:noFill/>
            <a:prstDash val="solid"/>
            <a:miter/>
          </a:ln>
        </p:spPr>
        <p:txBody>
          <a:bodyPr rtlCol="1" anchor="ctr"/>
          <a:lstStyle/>
          <a:p>
            <a:endParaRPr lang="he-IL"/>
          </a:p>
        </p:txBody>
      </p:sp>
      <p:sp>
        <p:nvSpPr>
          <p:cNvPr id="12" name="צורה חופשית: צורה 11">
            <a:extLst>
              <a:ext uri="{FF2B5EF4-FFF2-40B4-BE49-F238E27FC236}">
                <a16:creationId xmlns:a16="http://schemas.microsoft.com/office/drawing/2014/main" id="{BA1341AA-04A4-96B3-4262-522C65B6CD85}"/>
              </a:ext>
            </a:extLst>
          </p:cNvPr>
          <p:cNvSpPr/>
          <p:nvPr/>
        </p:nvSpPr>
        <p:spPr>
          <a:xfrm>
            <a:off x="-10320907" y="4855635"/>
            <a:ext cx="8070633" cy="2056850"/>
          </a:xfrm>
          <a:custGeom>
            <a:avLst/>
            <a:gdLst>
              <a:gd name="connsiteX0" fmla="*/ 8070634 w 8070633"/>
              <a:gd name="connsiteY0" fmla="*/ 2056851 h 2056850"/>
              <a:gd name="connsiteX1" fmla="*/ 0 w 8070633"/>
              <a:gd name="connsiteY1" fmla="*/ 2056851 h 2056850"/>
              <a:gd name="connsiteX2" fmla="*/ 0 w 8070633"/>
              <a:gd name="connsiteY2" fmla="*/ 48606 h 2056850"/>
              <a:gd name="connsiteX3" fmla="*/ 7108556 w 8070633"/>
              <a:gd name="connsiteY3" fmla="*/ 795194 h 2056850"/>
              <a:gd name="connsiteX4" fmla="*/ 8070634 w 8070633"/>
              <a:gd name="connsiteY4" fmla="*/ 2056851 h 205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0633" h="2056850">
                <a:moveTo>
                  <a:pt x="8070634" y="2056851"/>
                </a:moveTo>
                <a:lnTo>
                  <a:pt x="0" y="2056851"/>
                </a:lnTo>
                <a:lnTo>
                  <a:pt x="0" y="48606"/>
                </a:lnTo>
                <a:cubicBezTo>
                  <a:pt x="3323199" y="-145149"/>
                  <a:pt x="5599133" y="268213"/>
                  <a:pt x="7108556" y="795194"/>
                </a:cubicBezTo>
                <a:cubicBezTo>
                  <a:pt x="7312245" y="1419327"/>
                  <a:pt x="7702719" y="1812874"/>
                  <a:pt x="8070634" y="2056851"/>
                </a:cubicBezTo>
                <a:close/>
              </a:path>
            </a:pathLst>
          </a:custGeom>
          <a:solidFill>
            <a:srgbClr val="B0BD21"/>
          </a:solidFill>
          <a:ln w="5488" cap="flat">
            <a:noFill/>
            <a:prstDash val="solid"/>
            <a:miter/>
          </a:ln>
        </p:spPr>
        <p:txBody>
          <a:bodyPr rtlCol="1" anchor="ctr"/>
          <a:lstStyle/>
          <a:p>
            <a:endParaRPr lang="he-IL"/>
          </a:p>
        </p:txBody>
      </p:sp>
      <p:sp>
        <p:nvSpPr>
          <p:cNvPr id="13" name="צורה חופשית: צורה 12">
            <a:extLst>
              <a:ext uri="{FF2B5EF4-FFF2-40B4-BE49-F238E27FC236}">
                <a16:creationId xmlns:a16="http://schemas.microsoft.com/office/drawing/2014/main" id="{0D00915E-F14B-1EC8-4232-FA31C59B76BF}"/>
              </a:ext>
            </a:extLst>
          </p:cNvPr>
          <p:cNvSpPr/>
          <p:nvPr/>
        </p:nvSpPr>
        <p:spPr>
          <a:xfrm>
            <a:off x="-7231533" y="325914"/>
            <a:ext cx="4471952" cy="1874649"/>
          </a:xfrm>
          <a:custGeom>
            <a:avLst/>
            <a:gdLst>
              <a:gd name="connsiteX0" fmla="*/ 0 w 3948209"/>
              <a:gd name="connsiteY0" fmla="*/ 0 h 1655095"/>
              <a:gd name="connsiteX1" fmla="*/ 3948210 w 3948209"/>
              <a:gd name="connsiteY1" fmla="*/ 0 h 1655095"/>
              <a:gd name="connsiteX2" fmla="*/ 1073007 w 3948209"/>
              <a:gd name="connsiteY2" fmla="*/ 1655095 h 1655095"/>
              <a:gd name="connsiteX3" fmla="*/ 0 w 3948209"/>
              <a:gd name="connsiteY3" fmla="*/ 0 h 1655095"/>
            </a:gdLst>
            <a:ahLst/>
            <a:cxnLst>
              <a:cxn ang="0">
                <a:pos x="connsiteX0" y="connsiteY0"/>
              </a:cxn>
              <a:cxn ang="0">
                <a:pos x="connsiteX1" y="connsiteY1"/>
              </a:cxn>
              <a:cxn ang="0">
                <a:pos x="connsiteX2" y="connsiteY2"/>
              </a:cxn>
              <a:cxn ang="0">
                <a:pos x="connsiteX3" y="connsiteY3"/>
              </a:cxn>
            </a:cxnLst>
            <a:rect l="l" t="t" r="r" b="b"/>
            <a:pathLst>
              <a:path w="3948209" h="1655095">
                <a:moveTo>
                  <a:pt x="0" y="0"/>
                </a:moveTo>
                <a:lnTo>
                  <a:pt x="3948210" y="0"/>
                </a:lnTo>
                <a:cubicBezTo>
                  <a:pt x="3119454" y="745545"/>
                  <a:pt x="2104848" y="1276697"/>
                  <a:pt x="1073007" y="1655095"/>
                </a:cubicBezTo>
                <a:cubicBezTo>
                  <a:pt x="514686" y="967842"/>
                  <a:pt x="161645" y="324389"/>
                  <a:pt x="0" y="0"/>
                </a:cubicBezTo>
                <a:close/>
              </a:path>
            </a:pathLst>
          </a:custGeom>
          <a:solidFill>
            <a:srgbClr val="6EB580"/>
          </a:solidFill>
          <a:ln w="5488"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69645ED5-1E86-FEF1-0BB4-501AEF713EFC}"/>
              </a:ext>
            </a:extLst>
          </p:cNvPr>
          <p:cNvSpPr/>
          <p:nvPr/>
        </p:nvSpPr>
        <p:spPr>
          <a:xfrm>
            <a:off x="-10320907" y="2200563"/>
            <a:ext cx="7108555" cy="3450264"/>
          </a:xfrm>
          <a:custGeom>
            <a:avLst/>
            <a:gdLst>
              <a:gd name="connsiteX0" fmla="*/ 7025675 w 7108555"/>
              <a:gd name="connsiteY0" fmla="*/ 3131146 h 3450264"/>
              <a:gd name="connsiteX1" fmla="*/ 7108556 w 7108555"/>
              <a:gd name="connsiteY1" fmla="*/ 3450265 h 3450264"/>
              <a:gd name="connsiteX2" fmla="*/ 0 w 7108555"/>
              <a:gd name="connsiteY2" fmla="*/ 2703677 h 3450264"/>
              <a:gd name="connsiteX3" fmla="*/ 0 w 7108555"/>
              <a:gd name="connsiteY3" fmla="*/ 877002 h 3450264"/>
              <a:gd name="connsiteX4" fmla="*/ 4162383 w 7108555"/>
              <a:gd name="connsiteY4" fmla="*/ 0 h 3450264"/>
              <a:gd name="connsiteX5" fmla="*/ 5905958 w 7108555"/>
              <a:gd name="connsiteY5" fmla="*/ 1594279 h 3450264"/>
              <a:gd name="connsiteX6" fmla="*/ 7101969 w 7108555"/>
              <a:gd name="connsiteY6" fmla="*/ 2126749 h 3450264"/>
              <a:gd name="connsiteX7" fmla="*/ 7025675 w 7108555"/>
              <a:gd name="connsiteY7" fmla="*/ 3131146 h 345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8555" h="3450264">
                <a:moveTo>
                  <a:pt x="7025675" y="3131146"/>
                </a:moveTo>
                <a:cubicBezTo>
                  <a:pt x="7047904" y="3243721"/>
                  <a:pt x="7075788" y="3349984"/>
                  <a:pt x="7108556" y="3450265"/>
                </a:cubicBezTo>
                <a:cubicBezTo>
                  <a:pt x="5599133" y="2923285"/>
                  <a:pt x="3323199" y="2509922"/>
                  <a:pt x="0" y="2703677"/>
                </a:cubicBezTo>
                <a:lnTo>
                  <a:pt x="0" y="877002"/>
                </a:lnTo>
                <a:cubicBezTo>
                  <a:pt x="1056376" y="787425"/>
                  <a:pt x="2628426" y="562548"/>
                  <a:pt x="4162383" y="0"/>
                </a:cubicBezTo>
                <a:cubicBezTo>
                  <a:pt x="4609556" y="550472"/>
                  <a:pt x="5188351" y="1129048"/>
                  <a:pt x="5905958" y="1594279"/>
                </a:cubicBezTo>
                <a:cubicBezTo>
                  <a:pt x="6337763" y="1874264"/>
                  <a:pt x="6739872" y="2042440"/>
                  <a:pt x="7101969" y="2126749"/>
                </a:cubicBezTo>
                <a:cubicBezTo>
                  <a:pt x="6993126" y="2426108"/>
                  <a:pt x="6953497" y="2765426"/>
                  <a:pt x="7025675" y="3131146"/>
                </a:cubicBezTo>
                <a:close/>
              </a:path>
            </a:pathLst>
          </a:custGeom>
          <a:solidFill>
            <a:srgbClr val="4D8778"/>
          </a:solidFill>
          <a:ln w="5488" cap="flat">
            <a:noFill/>
            <a:prstDash val="solid"/>
            <a:miter/>
          </a:ln>
        </p:spPr>
        <p:txBody>
          <a:bodyPr rtlCol="1" anchor="ctr"/>
          <a:lstStyle/>
          <a:p>
            <a:endParaRPr lang="he-IL"/>
          </a:p>
        </p:txBody>
      </p:sp>
      <p:sp>
        <p:nvSpPr>
          <p:cNvPr id="15" name="צורה חופשית: צורה 14">
            <a:extLst>
              <a:ext uri="{FF2B5EF4-FFF2-40B4-BE49-F238E27FC236}">
                <a16:creationId xmlns:a16="http://schemas.microsoft.com/office/drawing/2014/main" id="{AF6A32CF-3382-5392-7BA9-90506D8F3E78}"/>
              </a:ext>
            </a:extLst>
          </p:cNvPr>
          <p:cNvSpPr/>
          <p:nvPr/>
        </p:nvSpPr>
        <p:spPr>
          <a:xfrm>
            <a:off x="-10802987" y="347478"/>
            <a:ext cx="4631564" cy="2817514"/>
          </a:xfrm>
          <a:custGeom>
            <a:avLst/>
            <a:gdLst>
              <a:gd name="connsiteX0" fmla="*/ 4162383 w 4162382"/>
              <a:gd name="connsiteY0" fmla="*/ 1655095 h 2532097"/>
              <a:gd name="connsiteX1" fmla="*/ 0 w 4162382"/>
              <a:gd name="connsiteY1" fmla="*/ 2532097 h 2532097"/>
              <a:gd name="connsiteX2" fmla="*/ 0 w 4162382"/>
              <a:gd name="connsiteY2" fmla="*/ 0 h 2532097"/>
              <a:gd name="connsiteX3" fmla="*/ 3089376 w 4162382"/>
              <a:gd name="connsiteY3" fmla="*/ 0 h 2532097"/>
              <a:gd name="connsiteX4" fmla="*/ 4162383 w 4162382"/>
              <a:gd name="connsiteY4" fmla="*/ 1655095 h 253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382" h="2532097">
                <a:moveTo>
                  <a:pt x="4162383" y="1655095"/>
                </a:moveTo>
                <a:cubicBezTo>
                  <a:pt x="2628426" y="2217643"/>
                  <a:pt x="1056376" y="2442520"/>
                  <a:pt x="0" y="2532097"/>
                </a:cubicBezTo>
                <a:lnTo>
                  <a:pt x="0" y="0"/>
                </a:lnTo>
                <a:lnTo>
                  <a:pt x="3089376" y="0"/>
                </a:lnTo>
                <a:cubicBezTo>
                  <a:pt x="3251021" y="324389"/>
                  <a:pt x="3604061" y="967842"/>
                  <a:pt x="4162383" y="1655095"/>
                </a:cubicBezTo>
                <a:close/>
              </a:path>
            </a:pathLst>
          </a:custGeom>
          <a:solidFill>
            <a:srgbClr val="21739E"/>
          </a:solidFill>
          <a:ln w="5488" cap="flat">
            <a:noFill/>
            <a:prstDash val="solid"/>
            <a:miter/>
          </a:ln>
        </p:spPr>
        <p:txBody>
          <a:bodyPr rtlCol="1" anchor="ctr"/>
          <a:lstStyle/>
          <a:p>
            <a:endParaRPr lang="he-IL"/>
          </a:p>
        </p:txBody>
      </p:sp>
      <p:grpSp>
        <p:nvGrpSpPr>
          <p:cNvPr id="49" name="קבוצה 48">
            <a:extLst>
              <a:ext uri="{FF2B5EF4-FFF2-40B4-BE49-F238E27FC236}">
                <a16:creationId xmlns:a16="http://schemas.microsoft.com/office/drawing/2014/main" id="{EE8C285C-7179-0940-F69B-57CE4F552DB1}"/>
              </a:ext>
            </a:extLst>
          </p:cNvPr>
          <p:cNvGrpSpPr/>
          <p:nvPr/>
        </p:nvGrpSpPr>
        <p:grpSpPr>
          <a:xfrm>
            <a:off x="1936238" y="679606"/>
            <a:ext cx="7862324" cy="1175963"/>
            <a:chOff x="1766235" y="679606"/>
            <a:chExt cx="7862324" cy="1175963"/>
          </a:xfrm>
        </p:grpSpPr>
        <p:sp>
          <p:nvSpPr>
            <p:cNvPr id="5" name="תיבת טקסט 4">
              <a:extLst>
                <a:ext uri="{FF2B5EF4-FFF2-40B4-BE49-F238E27FC236}">
                  <a16:creationId xmlns:a16="http://schemas.microsoft.com/office/drawing/2014/main" id="{D6D6EB65-6372-038C-0C1C-381689BE04CD}"/>
                </a:ext>
              </a:extLst>
            </p:cNvPr>
            <p:cNvSpPr txBox="1"/>
            <p:nvPr/>
          </p:nvSpPr>
          <p:spPr>
            <a:xfrm>
              <a:off x="1766235" y="679606"/>
              <a:ext cx="5245007" cy="1175963"/>
            </a:xfrm>
            <a:prstGeom prst="rect">
              <a:avLst/>
            </a:prstGeom>
            <a:noFill/>
          </p:spPr>
          <p:txBody>
            <a:bodyPr wrap="square">
              <a:spAutoFit/>
            </a:bodyPr>
            <a:lstStyle/>
            <a:p>
              <a:pPr rtl="1">
                <a:lnSpc>
                  <a:spcPts val="5000"/>
                </a:lnSpc>
                <a:spcBef>
                  <a:spcPts val="1200"/>
                </a:spcBef>
              </a:pPr>
              <a:r>
                <a:rPr lang="he-IL" sz="4500" kern="0" dirty="0">
                  <a:solidFill>
                    <a:srgbClr val="6EB580"/>
                  </a:solidFill>
                  <a:effectLst/>
                  <a:latin typeface="Stanga DL V2 AAA Black" pitchFamily="50" charset="-79"/>
                  <a:ea typeface="Times New Roman" panose="02020603050405020304" pitchFamily="18" charset="0"/>
                  <a:cs typeface="Stanga DL V2 AAA Black" pitchFamily="50" charset="-79"/>
                </a:rPr>
                <a:t>בין זיכרון מפוצל </a:t>
              </a:r>
              <a:r>
                <a:rPr lang="he-IL" sz="4500" kern="0" dirty="0">
                  <a:solidFill>
                    <a:srgbClr val="2BADDE"/>
                  </a:solidFill>
                  <a:effectLst/>
                  <a:latin typeface="Stanga DL V2 AAA Black" pitchFamily="50" charset="-79"/>
                  <a:ea typeface="Times New Roman" panose="02020603050405020304" pitchFamily="18" charset="0"/>
                  <a:cs typeface="Stanga DL V2 AAA Black" pitchFamily="50" charset="-79"/>
                </a:rPr>
                <a:t>לעתיד משותף</a:t>
              </a:r>
              <a:endParaRPr lang="en-US" sz="4500" kern="0" dirty="0">
                <a:solidFill>
                  <a:srgbClr val="2BADDE"/>
                </a:solidFill>
                <a:effectLst/>
                <a:latin typeface="Stanga DL V2 AAA Black" pitchFamily="50" charset="-79"/>
                <a:ea typeface="Times New Roman" panose="02020603050405020304" pitchFamily="18" charset="0"/>
                <a:cs typeface="Stanga DL V2 AAA Black" pitchFamily="50" charset="-79"/>
              </a:endParaRPr>
            </a:p>
            <a:p>
              <a:pPr>
                <a:lnSpc>
                  <a:spcPts val="3400"/>
                </a:lnSpc>
              </a:pPr>
              <a:r>
                <a:rPr lang="he-IL" sz="3000" dirty="0">
                  <a:solidFill>
                    <a:schemeClr val="bg1"/>
                  </a:solidFill>
                  <a:effectLst/>
                  <a:latin typeface="Stanga DL V2 AAA" pitchFamily="50" charset="-79"/>
                  <a:ea typeface="Calibri" panose="020F0502020204030204" pitchFamily="34" charset="0"/>
                  <a:cs typeface="Stanga DL V2 AAA" pitchFamily="50" charset="-79"/>
                </a:rPr>
                <a:t>שיעור לשבוע חיבורים תשפ"ה ברשת אמית</a:t>
              </a:r>
              <a:endParaRPr lang="he-IL" sz="3000" dirty="0">
                <a:solidFill>
                  <a:schemeClr val="bg1"/>
                </a:solidFill>
                <a:latin typeface="Stanga DL V2 AAA" pitchFamily="50" charset="-79"/>
                <a:cs typeface="Stanga DL V2 AAA" pitchFamily="50" charset="-79"/>
              </a:endParaRPr>
            </a:p>
          </p:txBody>
        </p:sp>
        <p:grpSp>
          <p:nvGrpSpPr>
            <p:cNvPr id="44" name="קבוצה 43">
              <a:extLst>
                <a:ext uri="{FF2B5EF4-FFF2-40B4-BE49-F238E27FC236}">
                  <a16:creationId xmlns:a16="http://schemas.microsoft.com/office/drawing/2014/main" id="{9C792AC5-D96F-2F39-AD52-0D20E8A93FF1}"/>
                </a:ext>
              </a:extLst>
            </p:cNvPr>
            <p:cNvGrpSpPr/>
            <p:nvPr/>
          </p:nvGrpSpPr>
          <p:grpSpPr>
            <a:xfrm>
              <a:off x="7426684" y="716604"/>
              <a:ext cx="2201875" cy="1101965"/>
              <a:chOff x="6432777" y="2911006"/>
              <a:chExt cx="3014648" cy="1508731"/>
            </a:xfrm>
          </p:grpSpPr>
          <p:sp>
            <p:nvSpPr>
              <p:cNvPr id="27" name="צורה חופשית: צורה 26">
                <a:extLst>
                  <a:ext uri="{FF2B5EF4-FFF2-40B4-BE49-F238E27FC236}">
                    <a16:creationId xmlns:a16="http://schemas.microsoft.com/office/drawing/2014/main" id="{E3A7CE5D-99C5-E8CC-1A7F-F50990F2C4EA}"/>
                  </a:ext>
                </a:extLst>
              </p:cNvPr>
              <p:cNvSpPr/>
              <p:nvPr/>
            </p:nvSpPr>
            <p:spPr>
              <a:xfrm>
                <a:off x="6432777" y="2911006"/>
                <a:ext cx="1549205" cy="1508731"/>
              </a:xfrm>
              <a:custGeom>
                <a:avLst/>
                <a:gdLst>
                  <a:gd name="connsiteX0" fmla="*/ 853330 w 1549205"/>
                  <a:gd name="connsiteY0" fmla="*/ 850459 h 1508731"/>
                  <a:gd name="connsiteX1" fmla="*/ 823041 w 1549205"/>
                  <a:gd name="connsiteY1" fmla="*/ 657959 h 1508731"/>
                  <a:gd name="connsiteX2" fmla="*/ 784941 w 1549205"/>
                  <a:gd name="connsiteY2" fmla="*/ 850078 h 1508731"/>
                  <a:gd name="connsiteX3" fmla="*/ 832661 w 1549205"/>
                  <a:gd name="connsiteY3" fmla="*/ 869319 h 1508731"/>
                  <a:gd name="connsiteX4" fmla="*/ 853425 w 1549205"/>
                  <a:gd name="connsiteY4" fmla="*/ 850364 h 1508731"/>
                  <a:gd name="connsiteX5" fmla="*/ 1183372 w 1549205"/>
                  <a:gd name="connsiteY5" fmla="*/ 751876 h 1508731"/>
                  <a:gd name="connsiteX6" fmla="*/ 1080406 w 1549205"/>
                  <a:gd name="connsiteY6" fmla="*/ 565090 h 1508731"/>
                  <a:gd name="connsiteX7" fmla="*/ 887335 w 1549205"/>
                  <a:gd name="connsiteY7" fmla="*/ 594237 h 1508731"/>
                  <a:gd name="connsiteX8" fmla="*/ 932578 w 1549205"/>
                  <a:gd name="connsiteY8" fmla="*/ 878177 h 1508731"/>
                  <a:gd name="connsiteX9" fmla="*/ 842758 w 1549205"/>
                  <a:gd name="connsiteY9" fmla="*/ 952758 h 1508731"/>
                  <a:gd name="connsiteX10" fmla="*/ 712075 w 1549205"/>
                  <a:gd name="connsiteY10" fmla="*/ 892179 h 1508731"/>
                  <a:gd name="connsiteX11" fmla="*/ 760176 w 1549205"/>
                  <a:gd name="connsiteY11" fmla="*/ 601381 h 1508731"/>
                  <a:gd name="connsiteX12" fmla="*/ 783417 w 1549205"/>
                  <a:gd name="connsiteY12" fmla="*/ 573377 h 1508731"/>
                  <a:gd name="connsiteX13" fmla="*/ 706836 w 1549205"/>
                  <a:gd name="connsiteY13" fmla="*/ 467459 h 1508731"/>
                  <a:gd name="connsiteX14" fmla="*/ 423086 w 1549205"/>
                  <a:gd name="connsiteY14" fmla="*/ 420310 h 1508731"/>
                  <a:gd name="connsiteX15" fmla="*/ 326026 w 1549205"/>
                  <a:gd name="connsiteY15" fmla="*/ 573758 h 1508731"/>
                  <a:gd name="connsiteX16" fmla="*/ 595489 w 1549205"/>
                  <a:gd name="connsiteY16" fmla="*/ 1136209 h 1508731"/>
                  <a:gd name="connsiteX17" fmla="*/ 821421 w 1549205"/>
                  <a:gd name="connsiteY17" fmla="*/ 1288990 h 1508731"/>
                  <a:gd name="connsiteX18" fmla="*/ 1020494 w 1549205"/>
                  <a:gd name="connsiteY18" fmla="*/ 1121827 h 1508731"/>
                  <a:gd name="connsiteX19" fmla="*/ 1183372 w 1549205"/>
                  <a:gd name="connsiteY19" fmla="*/ 751780 h 1508731"/>
                  <a:gd name="connsiteX20" fmla="*/ 912100 w 1549205"/>
                  <a:gd name="connsiteY20" fmla="*/ 1333091 h 1508731"/>
                  <a:gd name="connsiteX21" fmla="*/ 1371490 w 1549205"/>
                  <a:gd name="connsiteY21" fmla="*/ 1423483 h 1508731"/>
                  <a:gd name="connsiteX22" fmla="*/ 1281860 w 1549205"/>
                  <a:gd name="connsiteY22" fmla="*/ 1295563 h 1508731"/>
                  <a:gd name="connsiteX23" fmla="*/ 1284813 w 1549205"/>
                  <a:gd name="connsiteY23" fmla="*/ 1026958 h 1508731"/>
                  <a:gd name="connsiteX24" fmla="*/ 1327770 w 1549205"/>
                  <a:gd name="connsiteY24" fmla="*/ 431454 h 1508731"/>
                  <a:gd name="connsiteX25" fmla="*/ 925435 w 1549205"/>
                  <a:gd name="connsiteY25" fmla="*/ 109509 h 1508731"/>
                  <a:gd name="connsiteX26" fmla="*/ 304690 w 1549205"/>
                  <a:gd name="connsiteY26" fmla="*/ 223619 h 1508731"/>
                  <a:gd name="connsiteX27" fmla="*/ 91711 w 1549205"/>
                  <a:gd name="connsiteY27" fmla="*/ 599571 h 1508731"/>
                  <a:gd name="connsiteX28" fmla="*/ 144765 w 1549205"/>
                  <a:gd name="connsiteY28" fmla="*/ 966950 h 1508731"/>
                  <a:gd name="connsiteX29" fmla="*/ 655591 w 1549205"/>
                  <a:gd name="connsiteY29" fmla="*/ 1340902 h 1508731"/>
                  <a:gd name="connsiteX30" fmla="*/ 721504 w 1549205"/>
                  <a:gd name="connsiteY30" fmla="*/ 1328710 h 1508731"/>
                  <a:gd name="connsiteX31" fmla="*/ 541387 w 1549205"/>
                  <a:gd name="connsiteY31" fmla="*/ 1200503 h 1508731"/>
                  <a:gd name="connsiteX32" fmla="*/ 540053 w 1549205"/>
                  <a:gd name="connsiteY32" fmla="*/ 1199360 h 1508731"/>
                  <a:gd name="connsiteX33" fmla="*/ 242682 w 1549205"/>
                  <a:gd name="connsiteY33" fmla="*/ 563947 h 1508731"/>
                  <a:gd name="connsiteX34" fmla="*/ 383081 w 1549205"/>
                  <a:gd name="connsiteY34" fmla="*/ 346396 h 1508731"/>
                  <a:gd name="connsiteX35" fmla="*/ 767034 w 1549205"/>
                  <a:gd name="connsiteY35" fmla="*/ 408595 h 1508731"/>
                  <a:gd name="connsiteX36" fmla="*/ 848854 w 1549205"/>
                  <a:gd name="connsiteY36" fmla="*/ 518799 h 1508731"/>
                  <a:gd name="connsiteX37" fmla="*/ 1100599 w 1549205"/>
                  <a:gd name="connsiteY37" fmla="*/ 483366 h 1508731"/>
                  <a:gd name="connsiteX38" fmla="*/ 1267382 w 1549205"/>
                  <a:gd name="connsiteY38" fmla="*/ 757495 h 1508731"/>
                  <a:gd name="connsiteX39" fmla="*/ 1085550 w 1549205"/>
                  <a:gd name="connsiteY39" fmla="*/ 1175071 h 1508731"/>
                  <a:gd name="connsiteX40" fmla="*/ 912195 w 1549205"/>
                  <a:gd name="connsiteY40" fmla="*/ 1332901 h 1508731"/>
                  <a:gd name="connsiteX41" fmla="*/ 1526557 w 1549205"/>
                  <a:gd name="connsiteY41" fmla="*/ 1417768 h 1508731"/>
                  <a:gd name="connsiteX42" fmla="*/ 1522271 w 1549205"/>
                  <a:gd name="connsiteY42" fmla="*/ 1486444 h 1508731"/>
                  <a:gd name="connsiteX43" fmla="*/ 1505698 w 1549205"/>
                  <a:gd name="connsiteY43" fmla="*/ 1490920 h 1508731"/>
                  <a:gd name="connsiteX44" fmla="*/ 1332343 w 1549205"/>
                  <a:gd name="connsiteY44" fmla="*/ 1508732 h 1508731"/>
                  <a:gd name="connsiteX45" fmla="*/ 1208041 w 1549205"/>
                  <a:gd name="connsiteY45" fmla="*/ 1501207 h 1508731"/>
                  <a:gd name="connsiteX46" fmla="*/ 820183 w 1549205"/>
                  <a:gd name="connsiteY46" fmla="*/ 1383002 h 1508731"/>
                  <a:gd name="connsiteX47" fmla="*/ 664164 w 1549205"/>
                  <a:gd name="connsiteY47" fmla="*/ 1424722 h 1508731"/>
                  <a:gd name="connsiteX48" fmla="*/ 322216 w 1549205"/>
                  <a:gd name="connsiteY48" fmla="*/ 1317280 h 1508731"/>
                  <a:gd name="connsiteX49" fmla="*/ 68280 w 1549205"/>
                  <a:gd name="connsiteY49" fmla="*/ 1001907 h 1508731"/>
                  <a:gd name="connsiteX50" fmla="*/ 8844 w 1549205"/>
                  <a:gd name="connsiteY50" fmla="*/ 586045 h 1508731"/>
                  <a:gd name="connsiteX51" fmla="*/ 247921 w 1549205"/>
                  <a:gd name="connsiteY51" fmla="*/ 161706 h 1508731"/>
                  <a:gd name="connsiteX52" fmla="*/ 248874 w 1549205"/>
                  <a:gd name="connsiteY52" fmla="*/ 160849 h 1508731"/>
                  <a:gd name="connsiteX53" fmla="*/ 575962 w 1549205"/>
                  <a:gd name="connsiteY53" fmla="*/ 12450 h 1508731"/>
                  <a:gd name="connsiteX54" fmla="*/ 946390 w 1549205"/>
                  <a:gd name="connsiteY54" fmla="*/ 28166 h 1508731"/>
                  <a:gd name="connsiteX55" fmla="*/ 1406733 w 1549205"/>
                  <a:gd name="connsiteY55" fmla="*/ 402594 h 1508731"/>
                  <a:gd name="connsiteX56" fmla="*/ 1362061 w 1549205"/>
                  <a:gd name="connsiteY56" fmla="*/ 1060200 h 1508731"/>
                  <a:gd name="connsiteX57" fmla="*/ 1359774 w 1549205"/>
                  <a:gd name="connsiteY57" fmla="*/ 1264035 h 1508731"/>
                  <a:gd name="connsiteX58" fmla="*/ 1502745 w 1549205"/>
                  <a:gd name="connsiteY58" fmla="*/ 1408053 h 1508731"/>
                  <a:gd name="connsiteX59" fmla="*/ 1510651 w 1549205"/>
                  <a:gd name="connsiteY59" fmla="*/ 1411291 h 1508731"/>
                  <a:gd name="connsiteX60" fmla="*/ 1526653 w 1549205"/>
                  <a:gd name="connsiteY60" fmla="*/ 1417768 h 150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9205" h="1508731">
                    <a:moveTo>
                      <a:pt x="853330" y="850459"/>
                    </a:moveTo>
                    <a:cubicBezTo>
                      <a:pt x="866665" y="812264"/>
                      <a:pt x="853521" y="736445"/>
                      <a:pt x="823041" y="657959"/>
                    </a:cubicBezTo>
                    <a:cubicBezTo>
                      <a:pt x="772177" y="729778"/>
                      <a:pt x="763319" y="812835"/>
                      <a:pt x="784941" y="850078"/>
                    </a:cubicBezTo>
                    <a:cubicBezTo>
                      <a:pt x="791227" y="861032"/>
                      <a:pt x="802371" y="873129"/>
                      <a:pt x="832661" y="869319"/>
                    </a:cubicBezTo>
                    <a:cubicBezTo>
                      <a:pt x="840471" y="868366"/>
                      <a:pt x="847901" y="866176"/>
                      <a:pt x="853425" y="850364"/>
                    </a:cubicBezTo>
                    <a:moveTo>
                      <a:pt x="1183372" y="751876"/>
                    </a:moveTo>
                    <a:cubicBezTo>
                      <a:pt x="1188325" y="679390"/>
                      <a:pt x="1174513" y="588141"/>
                      <a:pt x="1080406" y="565090"/>
                    </a:cubicBezTo>
                    <a:cubicBezTo>
                      <a:pt x="994681" y="544135"/>
                      <a:pt x="931435" y="564519"/>
                      <a:pt x="887335" y="594237"/>
                    </a:cubicBezTo>
                    <a:cubicBezTo>
                      <a:pt x="933340" y="696726"/>
                      <a:pt x="957058" y="808073"/>
                      <a:pt x="932578" y="878177"/>
                    </a:cubicBezTo>
                    <a:cubicBezTo>
                      <a:pt x="917624" y="921039"/>
                      <a:pt x="885715" y="947519"/>
                      <a:pt x="842758" y="952758"/>
                    </a:cubicBezTo>
                    <a:cubicBezTo>
                      <a:pt x="785988" y="959711"/>
                      <a:pt x="738363" y="937613"/>
                      <a:pt x="712075" y="892179"/>
                    </a:cubicBezTo>
                    <a:cubicBezTo>
                      <a:pt x="669212" y="818074"/>
                      <a:pt x="689405" y="695868"/>
                      <a:pt x="760176" y="601381"/>
                    </a:cubicBezTo>
                    <a:cubicBezTo>
                      <a:pt x="767605" y="591475"/>
                      <a:pt x="775321" y="582140"/>
                      <a:pt x="783417" y="573377"/>
                    </a:cubicBezTo>
                    <a:cubicBezTo>
                      <a:pt x="761319" y="533563"/>
                      <a:pt x="735411" y="496606"/>
                      <a:pt x="706836" y="467459"/>
                    </a:cubicBezTo>
                    <a:cubicBezTo>
                      <a:pt x="630921" y="390116"/>
                      <a:pt x="514240" y="370685"/>
                      <a:pt x="423086" y="420310"/>
                    </a:cubicBezTo>
                    <a:cubicBezTo>
                      <a:pt x="367079" y="450695"/>
                      <a:pt x="334408" y="502416"/>
                      <a:pt x="326026" y="573758"/>
                    </a:cubicBezTo>
                    <a:cubicBezTo>
                      <a:pt x="306595" y="738826"/>
                      <a:pt x="422419" y="980476"/>
                      <a:pt x="595489" y="1136209"/>
                    </a:cubicBezTo>
                    <a:cubicBezTo>
                      <a:pt x="672450" y="1199836"/>
                      <a:pt x="748365" y="1249843"/>
                      <a:pt x="821421" y="1288990"/>
                    </a:cubicBezTo>
                    <a:cubicBezTo>
                      <a:pt x="892859" y="1251271"/>
                      <a:pt x="960677" y="1194693"/>
                      <a:pt x="1020494" y="1121827"/>
                    </a:cubicBezTo>
                    <a:cubicBezTo>
                      <a:pt x="1112982" y="1008955"/>
                      <a:pt x="1175466" y="867128"/>
                      <a:pt x="1183372" y="751780"/>
                    </a:cubicBezTo>
                    <a:moveTo>
                      <a:pt x="912100" y="1333091"/>
                    </a:moveTo>
                    <a:cubicBezTo>
                      <a:pt x="1103647" y="1416340"/>
                      <a:pt x="1268716" y="1427960"/>
                      <a:pt x="1371490" y="1423483"/>
                    </a:cubicBezTo>
                    <a:cubicBezTo>
                      <a:pt x="1332628" y="1388717"/>
                      <a:pt x="1302053" y="1345283"/>
                      <a:pt x="1281860" y="1295563"/>
                    </a:cubicBezTo>
                    <a:cubicBezTo>
                      <a:pt x="1246618" y="1208695"/>
                      <a:pt x="1247665" y="1113349"/>
                      <a:pt x="1284813" y="1026958"/>
                    </a:cubicBezTo>
                    <a:cubicBezTo>
                      <a:pt x="1349107" y="877415"/>
                      <a:pt x="1408733" y="652816"/>
                      <a:pt x="1327770" y="431454"/>
                    </a:cubicBezTo>
                    <a:cubicBezTo>
                      <a:pt x="1271668" y="278102"/>
                      <a:pt x="1124983" y="160754"/>
                      <a:pt x="925435" y="109509"/>
                    </a:cubicBezTo>
                    <a:cubicBezTo>
                      <a:pt x="695596" y="50550"/>
                      <a:pt x="452042" y="95317"/>
                      <a:pt x="304690" y="223619"/>
                    </a:cubicBezTo>
                    <a:cubicBezTo>
                      <a:pt x="186199" y="334204"/>
                      <a:pt x="114571" y="460696"/>
                      <a:pt x="91711" y="599571"/>
                    </a:cubicBezTo>
                    <a:cubicBezTo>
                      <a:pt x="71994" y="719967"/>
                      <a:pt x="90282" y="847030"/>
                      <a:pt x="144765" y="966950"/>
                    </a:cubicBezTo>
                    <a:cubicBezTo>
                      <a:pt x="250302" y="1199265"/>
                      <a:pt x="469854" y="1360047"/>
                      <a:pt x="655591" y="1340902"/>
                    </a:cubicBezTo>
                    <a:cubicBezTo>
                      <a:pt x="677594" y="1338615"/>
                      <a:pt x="699597" y="1334520"/>
                      <a:pt x="721504" y="1328710"/>
                    </a:cubicBezTo>
                    <a:cubicBezTo>
                      <a:pt x="662735" y="1293277"/>
                      <a:pt x="602347" y="1250890"/>
                      <a:pt x="541387" y="1200503"/>
                    </a:cubicBezTo>
                    <a:lnTo>
                      <a:pt x="540053" y="1199360"/>
                    </a:lnTo>
                    <a:cubicBezTo>
                      <a:pt x="344981" y="1024195"/>
                      <a:pt x="219918" y="757019"/>
                      <a:pt x="242682" y="563947"/>
                    </a:cubicBezTo>
                    <a:cubicBezTo>
                      <a:pt x="254303" y="465268"/>
                      <a:pt x="302785" y="390021"/>
                      <a:pt x="383081" y="346396"/>
                    </a:cubicBezTo>
                    <a:cubicBezTo>
                      <a:pt x="507192" y="279054"/>
                      <a:pt x="665021" y="304582"/>
                      <a:pt x="767034" y="408595"/>
                    </a:cubicBezTo>
                    <a:cubicBezTo>
                      <a:pt x="795894" y="438027"/>
                      <a:pt x="823993" y="476222"/>
                      <a:pt x="848854" y="518799"/>
                    </a:cubicBezTo>
                    <a:cubicBezTo>
                      <a:pt x="920672" y="473746"/>
                      <a:pt x="1008016" y="460696"/>
                      <a:pt x="1100599" y="483366"/>
                    </a:cubicBezTo>
                    <a:cubicBezTo>
                      <a:pt x="1216614" y="511750"/>
                      <a:pt x="1277383" y="611668"/>
                      <a:pt x="1267382" y="757495"/>
                    </a:cubicBezTo>
                    <a:cubicBezTo>
                      <a:pt x="1258143" y="891417"/>
                      <a:pt x="1190230" y="1047627"/>
                      <a:pt x="1085550" y="1175071"/>
                    </a:cubicBezTo>
                    <a:cubicBezTo>
                      <a:pt x="1032972" y="1239270"/>
                      <a:pt x="974393" y="1292324"/>
                      <a:pt x="912195" y="1332901"/>
                    </a:cubicBezTo>
                    <a:moveTo>
                      <a:pt x="1526557" y="1417768"/>
                    </a:moveTo>
                    <a:cubicBezTo>
                      <a:pt x="1558847" y="1430818"/>
                      <a:pt x="1555894" y="1477395"/>
                      <a:pt x="1522271" y="1486444"/>
                    </a:cubicBezTo>
                    <a:lnTo>
                      <a:pt x="1505698" y="1490920"/>
                    </a:lnTo>
                    <a:cubicBezTo>
                      <a:pt x="1502078" y="1491873"/>
                      <a:pt x="1437594" y="1508732"/>
                      <a:pt x="1332343" y="1508732"/>
                    </a:cubicBezTo>
                    <a:cubicBezTo>
                      <a:pt x="1295576" y="1508732"/>
                      <a:pt x="1253952" y="1506636"/>
                      <a:pt x="1208041" y="1501207"/>
                    </a:cubicBezTo>
                    <a:cubicBezTo>
                      <a:pt x="1106314" y="1489015"/>
                      <a:pt x="970869" y="1457678"/>
                      <a:pt x="820183" y="1383002"/>
                    </a:cubicBezTo>
                    <a:cubicBezTo>
                      <a:pt x="769320" y="1405100"/>
                      <a:pt x="716932" y="1419292"/>
                      <a:pt x="664164" y="1424722"/>
                    </a:cubicBezTo>
                    <a:cubicBezTo>
                      <a:pt x="554341" y="1436056"/>
                      <a:pt x="432897" y="1397861"/>
                      <a:pt x="322216" y="1317280"/>
                    </a:cubicBezTo>
                    <a:cubicBezTo>
                      <a:pt x="215536" y="1239651"/>
                      <a:pt x="125334" y="1127637"/>
                      <a:pt x="68280" y="1001907"/>
                    </a:cubicBezTo>
                    <a:cubicBezTo>
                      <a:pt x="6939" y="866747"/>
                      <a:pt x="-13635" y="722920"/>
                      <a:pt x="8844" y="586045"/>
                    </a:cubicBezTo>
                    <a:cubicBezTo>
                      <a:pt x="34752" y="428121"/>
                      <a:pt x="115238" y="285341"/>
                      <a:pt x="247921" y="161706"/>
                    </a:cubicBezTo>
                    <a:lnTo>
                      <a:pt x="248874" y="160849"/>
                    </a:lnTo>
                    <a:cubicBezTo>
                      <a:pt x="334694" y="85983"/>
                      <a:pt x="447756" y="34643"/>
                      <a:pt x="575962" y="12450"/>
                    </a:cubicBezTo>
                    <a:cubicBezTo>
                      <a:pt x="696644" y="-8410"/>
                      <a:pt x="824755" y="-2981"/>
                      <a:pt x="946390" y="28166"/>
                    </a:cubicBezTo>
                    <a:cubicBezTo>
                      <a:pt x="1173180" y="86364"/>
                      <a:pt x="1340915" y="222857"/>
                      <a:pt x="1406733" y="402594"/>
                    </a:cubicBezTo>
                    <a:cubicBezTo>
                      <a:pt x="1497220" y="649863"/>
                      <a:pt x="1432355" y="896656"/>
                      <a:pt x="1362061" y="1060200"/>
                    </a:cubicBezTo>
                    <a:cubicBezTo>
                      <a:pt x="1333866" y="1125732"/>
                      <a:pt x="1333105" y="1198122"/>
                      <a:pt x="1359774" y="1264035"/>
                    </a:cubicBezTo>
                    <a:cubicBezTo>
                      <a:pt x="1386445" y="1329662"/>
                      <a:pt x="1437213" y="1380811"/>
                      <a:pt x="1502745" y="1408053"/>
                    </a:cubicBezTo>
                    <a:cubicBezTo>
                      <a:pt x="1505316" y="1409101"/>
                      <a:pt x="1507984" y="1410244"/>
                      <a:pt x="1510651" y="1411291"/>
                    </a:cubicBezTo>
                    <a:lnTo>
                      <a:pt x="1526653" y="1417768"/>
                    </a:lnTo>
                    <a:close/>
                  </a:path>
                </a:pathLst>
              </a:custGeom>
              <a:solidFill>
                <a:srgbClr val="16365E"/>
              </a:solidFill>
              <a:ln w="9525" cap="flat">
                <a:noFill/>
                <a:prstDash val="solid"/>
                <a:miter/>
              </a:ln>
            </p:spPr>
            <p:txBody>
              <a:bodyPr rtlCol="1" anchor="ctr"/>
              <a:lstStyle/>
              <a:p>
                <a:endParaRPr lang="he-IL"/>
              </a:p>
            </p:txBody>
          </p:sp>
          <p:sp>
            <p:nvSpPr>
              <p:cNvPr id="28" name="צורה חופשית: צורה 27">
                <a:extLst>
                  <a:ext uri="{FF2B5EF4-FFF2-40B4-BE49-F238E27FC236}">
                    <a16:creationId xmlns:a16="http://schemas.microsoft.com/office/drawing/2014/main" id="{414A4327-E6F9-9EB0-2DCF-07814CC24931}"/>
                  </a:ext>
                </a:extLst>
              </p:cNvPr>
              <p:cNvSpPr/>
              <p:nvPr/>
            </p:nvSpPr>
            <p:spPr>
              <a:xfrm>
                <a:off x="6516689" y="2995087"/>
                <a:ext cx="1287577" cy="1340227"/>
              </a:xfrm>
              <a:custGeom>
                <a:avLst/>
                <a:gdLst>
                  <a:gd name="connsiteX0" fmla="*/ 1287578 w 1287577"/>
                  <a:gd name="connsiteY0" fmla="*/ 1339402 h 1340227"/>
                  <a:gd name="connsiteX1" fmla="*/ 828187 w 1287577"/>
                  <a:gd name="connsiteY1" fmla="*/ 1249010 h 1340227"/>
                  <a:gd name="connsiteX2" fmla="*/ 1001542 w 1287577"/>
                  <a:gd name="connsiteY2" fmla="*/ 1091181 h 1340227"/>
                  <a:gd name="connsiteX3" fmla="*/ 1183374 w 1287577"/>
                  <a:gd name="connsiteY3" fmla="*/ 673605 h 1340227"/>
                  <a:gd name="connsiteX4" fmla="*/ 1016592 w 1287577"/>
                  <a:gd name="connsiteY4" fmla="*/ 399475 h 1340227"/>
                  <a:gd name="connsiteX5" fmla="*/ 764846 w 1287577"/>
                  <a:gd name="connsiteY5" fmla="*/ 434908 h 1340227"/>
                  <a:gd name="connsiteX6" fmla="*/ 683026 w 1287577"/>
                  <a:gd name="connsiteY6" fmla="*/ 324704 h 1340227"/>
                  <a:gd name="connsiteX7" fmla="*/ 299073 w 1287577"/>
                  <a:gd name="connsiteY7" fmla="*/ 262506 h 1340227"/>
                  <a:gd name="connsiteX8" fmla="*/ 158675 w 1287577"/>
                  <a:gd name="connsiteY8" fmla="*/ 480057 h 1340227"/>
                  <a:gd name="connsiteX9" fmla="*/ 456045 w 1287577"/>
                  <a:gd name="connsiteY9" fmla="*/ 1115470 h 1340227"/>
                  <a:gd name="connsiteX10" fmla="*/ 457379 w 1287577"/>
                  <a:gd name="connsiteY10" fmla="*/ 1116613 h 1340227"/>
                  <a:gd name="connsiteX11" fmla="*/ 637497 w 1287577"/>
                  <a:gd name="connsiteY11" fmla="*/ 1244819 h 1340227"/>
                  <a:gd name="connsiteX12" fmla="*/ 571584 w 1287577"/>
                  <a:gd name="connsiteY12" fmla="*/ 1257011 h 1340227"/>
                  <a:gd name="connsiteX13" fmla="*/ 60758 w 1287577"/>
                  <a:gd name="connsiteY13" fmla="*/ 883060 h 1340227"/>
                  <a:gd name="connsiteX14" fmla="*/ 7704 w 1287577"/>
                  <a:gd name="connsiteY14" fmla="*/ 515680 h 1340227"/>
                  <a:gd name="connsiteX15" fmla="*/ 220683 w 1287577"/>
                  <a:gd name="connsiteY15" fmla="*/ 139728 h 1340227"/>
                  <a:gd name="connsiteX16" fmla="*/ 841427 w 1287577"/>
                  <a:gd name="connsiteY16" fmla="*/ 25619 h 1340227"/>
                  <a:gd name="connsiteX17" fmla="*/ 1243763 w 1287577"/>
                  <a:gd name="connsiteY17" fmla="*/ 347564 h 1340227"/>
                  <a:gd name="connsiteX18" fmla="*/ 1200805 w 1287577"/>
                  <a:gd name="connsiteY18" fmla="*/ 943067 h 1340227"/>
                  <a:gd name="connsiteX19" fmla="*/ 1197853 w 1287577"/>
                  <a:gd name="connsiteY19" fmla="*/ 1211672 h 1340227"/>
                  <a:gd name="connsiteX20" fmla="*/ 1287483 w 1287577"/>
                  <a:gd name="connsiteY20" fmla="*/ 1339593 h 134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7577" h="1340227">
                    <a:moveTo>
                      <a:pt x="1287578" y="1339402"/>
                    </a:moveTo>
                    <a:cubicBezTo>
                      <a:pt x="1184708" y="1343879"/>
                      <a:pt x="1019735" y="1332354"/>
                      <a:pt x="828187" y="1249010"/>
                    </a:cubicBezTo>
                    <a:cubicBezTo>
                      <a:pt x="890385" y="1208338"/>
                      <a:pt x="948964" y="1155284"/>
                      <a:pt x="1001542" y="1091181"/>
                    </a:cubicBezTo>
                    <a:cubicBezTo>
                      <a:pt x="1106127" y="963641"/>
                      <a:pt x="1174135" y="807526"/>
                      <a:pt x="1183374" y="673605"/>
                    </a:cubicBezTo>
                    <a:cubicBezTo>
                      <a:pt x="1193376" y="527777"/>
                      <a:pt x="1132606" y="427860"/>
                      <a:pt x="1016592" y="399475"/>
                    </a:cubicBezTo>
                    <a:cubicBezTo>
                      <a:pt x="924009" y="376806"/>
                      <a:pt x="836664" y="389855"/>
                      <a:pt x="764846" y="434908"/>
                    </a:cubicBezTo>
                    <a:cubicBezTo>
                      <a:pt x="739986" y="392331"/>
                      <a:pt x="711887" y="354136"/>
                      <a:pt x="683026" y="324704"/>
                    </a:cubicBezTo>
                    <a:cubicBezTo>
                      <a:pt x="581013" y="220691"/>
                      <a:pt x="423184" y="195164"/>
                      <a:pt x="299073" y="262506"/>
                    </a:cubicBezTo>
                    <a:cubicBezTo>
                      <a:pt x="218873" y="306130"/>
                      <a:pt x="170295" y="381378"/>
                      <a:pt x="158675" y="480057"/>
                    </a:cubicBezTo>
                    <a:cubicBezTo>
                      <a:pt x="136005" y="673129"/>
                      <a:pt x="261069" y="940305"/>
                      <a:pt x="456045" y="1115470"/>
                    </a:cubicBezTo>
                    <a:lnTo>
                      <a:pt x="457379" y="1116613"/>
                    </a:lnTo>
                    <a:cubicBezTo>
                      <a:pt x="518339" y="1167000"/>
                      <a:pt x="578727" y="1209291"/>
                      <a:pt x="637497" y="1244819"/>
                    </a:cubicBezTo>
                    <a:cubicBezTo>
                      <a:pt x="615589" y="1250629"/>
                      <a:pt x="593682" y="1254725"/>
                      <a:pt x="571584" y="1257011"/>
                    </a:cubicBezTo>
                    <a:cubicBezTo>
                      <a:pt x="385846" y="1276156"/>
                      <a:pt x="166295" y="1115374"/>
                      <a:pt x="60758" y="883060"/>
                    </a:cubicBezTo>
                    <a:cubicBezTo>
                      <a:pt x="6275" y="763235"/>
                      <a:pt x="-12013" y="636172"/>
                      <a:pt x="7704" y="515680"/>
                    </a:cubicBezTo>
                    <a:cubicBezTo>
                      <a:pt x="30564" y="376806"/>
                      <a:pt x="102192" y="250314"/>
                      <a:pt x="220683" y="139728"/>
                    </a:cubicBezTo>
                    <a:cubicBezTo>
                      <a:pt x="368034" y="11427"/>
                      <a:pt x="611589" y="-33341"/>
                      <a:pt x="841427" y="25619"/>
                    </a:cubicBezTo>
                    <a:cubicBezTo>
                      <a:pt x="1040976" y="76768"/>
                      <a:pt x="1187565" y="194116"/>
                      <a:pt x="1243763" y="347564"/>
                    </a:cubicBezTo>
                    <a:cubicBezTo>
                      <a:pt x="1324725" y="568925"/>
                      <a:pt x="1265099" y="793620"/>
                      <a:pt x="1200805" y="943067"/>
                    </a:cubicBezTo>
                    <a:cubicBezTo>
                      <a:pt x="1163658" y="1029364"/>
                      <a:pt x="1162610" y="1124804"/>
                      <a:pt x="1197853" y="1211672"/>
                    </a:cubicBezTo>
                    <a:cubicBezTo>
                      <a:pt x="1218045" y="1261392"/>
                      <a:pt x="1248621" y="1304827"/>
                      <a:pt x="1287483" y="1339593"/>
                    </a:cubicBezTo>
                  </a:path>
                </a:pathLst>
              </a:custGeom>
              <a:solidFill>
                <a:srgbClr val="76D0EE"/>
              </a:solidFill>
              <a:ln w="9525" cap="flat">
                <a:noFill/>
                <a:prstDash val="solid"/>
                <a:miter/>
              </a:ln>
            </p:spPr>
            <p:txBody>
              <a:bodyPr rtlCol="1" anchor="ctr"/>
              <a:lstStyle/>
              <a:p>
                <a:endParaRPr lang="he-IL"/>
              </a:p>
            </p:txBody>
          </p:sp>
          <p:sp>
            <p:nvSpPr>
              <p:cNvPr id="29" name="צורה חופשית: צורה 28">
                <a:extLst>
                  <a:ext uri="{FF2B5EF4-FFF2-40B4-BE49-F238E27FC236}">
                    <a16:creationId xmlns:a16="http://schemas.microsoft.com/office/drawing/2014/main" id="{025FC8CD-E4B0-D20C-27CC-CD28B15D29DA}"/>
                  </a:ext>
                </a:extLst>
              </p:cNvPr>
              <p:cNvSpPr/>
              <p:nvPr/>
            </p:nvSpPr>
            <p:spPr>
              <a:xfrm>
                <a:off x="6756699" y="3304219"/>
                <a:ext cx="860320" cy="895967"/>
              </a:xfrm>
              <a:custGeom>
                <a:avLst/>
                <a:gdLst>
                  <a:gd name="connsiteX0" fmla="*/ 756484 w 860320"/>
                  <a:gd name="connsiteY0" fmla="*/ 171972 h 895967"/>
                  <a:gd name="connsiteX1" fmla="*/ 859449 w 860320"/>
                  <a:gd name="connsiteY1" fmla="*/ 358757 h 895967"/>
                  <a:gd name="connsiteX2" fmla="*/ 696572 w 860320"/>
                  <a:gd name="connsiteY2" fmla="*/ 728803 h 895967"/>
                  <a:gd name="connsiteX3" fmla="*/ 497499 w 860320"/>
                  <a:gd name="connsiteY3" fmla="*/ 895967 h 895967"/>
                  <a:gd name="connsiteX4" fmla="*/ 271566 w 860320"/>
                  <a:gd name="connsiteY4" fmla="*/ 743186 h 895967"/>
                  <a:gd name="connsiteX5" fmla="*/ 2104 w 860320"/>
                  <a:gd name="connsiteY5" fmla="*/ 180735 h 895967"/>
                  <a:gd name="connsiteX6" fmla="*/ 99164 w 860320"/>
                  <a:gd name="connsiteY6" fmla="*/ 27287 h 895967"/>
                  <a:gd name="connsiteX7" fmla="*/ 382914 w 860320"/>
                  <a:gd name="connsiteY7" fmla="*/ 74436 h 895967"/>
                  <a:gd name="connsiteX8" fmla="*/ 459495 w 860320"/>
                  <a:gd name="connsiteY8" fmla="*/ 180354 h 895967"/>
                  <a:gd name="connsiteX9" fmla="*/ 436254 w 860320"/>
                  <a:gd name="connsiteY9" fmla="*/ 208357 h 895967"/>
                  <a:gd name="connsiteX10" fmla="*/ 388152 w 860320"/>
                  <a:gd name="connsiteY10" fmla="*/ 499156 h 895967"/>
                  <a:gd name="connsiteX11" fmla="*/ 518835 w 860320"/>
                  <a:gd name="connsiteY11" fmla="*/ 559735 h 895967"/>
                  <a:gd name="connsiteX12" fmla="*/ 608656 w 860320"/>
                  <a:gd name="connsiteY12" fmla="*/ 485154 h 895967"/>
                  <a:gd name="connsiteX13" fmla="*/ 563412 w 860320"/>
                  <a:gd name="connsiteY13" fmla="*/ 201214 h 895967"/>
                  <a:gd name="connsiteX14" fmla="*/ 756484 w 860320"/>
                  <a:gd name="connsiteY14" fmla="*/ 172067 h 8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0320" h="895967">
                    <a:moveTo>
                      <a:pt x="756484" y="171972"/>
                    </a:moveTo>
                    <a:cubicBezTo>
                      <a:pt x="850591" y="195022"/>
                      <a:pt x="864402" y="286272"/>
                      <a:pt x="859449" y="358757"/>
                    </a:cubicBezTo>
                    <a:cubicBezTo>
                      <a:pt x="851544" y="474105"/>
                      <a:pt x="789060" y="616027"/>
                      <a:pt x="696572" y="728803"/>
                    </a:cubicBezTo>
                    <a:cubicBezTo>
                      <a:pt x="636755" y="801670"/>
                      <a:pt x="569032" y="858248"/>
                      <a:pt x="497499" y="895967"/>
                    </a:cubicBezTo>
                    <a:cubicBezTo>
                      <a:pt x="424443" y="856819"/>
                      <a:pt x="348528" y="806718"/>
                      <a:pt x="271566" y="743186"/>
                    </a:cubicBezTo>
                    <a:cubicBezTo>
                      <a:pt x="98592" y="587452"/>
                      <a:pt x="-17232" y="345803"/>
                      <a:pt x="2104" y="180735"/>
                    </a:cubicBezTo>
                    <a:cubicBezTo>
                      <a:pt x="10486" y="109297"/>
                      <a:pt x="43157" y="57672"/>
                      <a:pt x="99164" y="27287"/>
                    </a:cubicBezTo>
                    <a:cubicBezTo>
                      <a:pt x="190318" y="-22338"/>
                      <a:pt x="306999" y="-2907"/>
                      <a:pt x="382914" y="74436"/>
                    </a:cubicBezTo>
                    <a:cubicBezTo>
                      <a:pt x="411489" y="103582"/>
                      <a:pt x="437397" y="140539"/>
                      <a:pt x="459495" y="180354"/>
                    </a:cubicBezTo>
                    <a:cubicBezTo>
                      <a:pt x="451398" y="189117"/>
                      <a:pt x="443588" y="198451"/>
                      <a:pt x="436254" y="208357"/>
                    </a:cubicBezTo>
                    <a:cubicBezTo>
                      <a:pt x="365483" y="302845"/>
                      <a:pt x="345290" y="425051"/>
                      <a:pt x="388152" y="499156"/>
                    </a:cubicBezTo>
                    <a:cubicBezTo>
                      <a:pt x="414441" y="544590"/>
                      <a:pt x="462066" y="566688"/>
                      <a:pt x="518835" y="559735"/>
                    </a:cubicBezTo>
                    <a:cubicBezTo>
                      <a:pt x="561793" y="554496"/>
                      <a:pt x="593702" y="527921"/>
                      <a:pt x="608656" y="485154"/>
                    </a:cubicBezTo>
                    <a:cubicBezTo>
                      <a:pt x="633231" y="415050"/>
                      <a:pt x="609418" y="303703"/>
                      <a:pt x="563412" y="201214"/>
                    </a:cubicBezTo>
                    <a:cubicBezTo>
                      <a:pt x="607418" y="171496"/>
                      <a:pt x="670664" y="151112"/>
                      <a:pt x="756484" y="172067"/>
                    </a:cubicBezTo>
                  </a:path>
                </a:pathLst>
              </a:custGeom>
              <a:solidFill>
                <a:srgbClr val="AFBD36"/>
              </a:solidFill>
              <a:ln w="9525" cap="flat">
                <a:noFill/>
                <a:prstDash val="solid"/>
                <a:miter/>
              </a:ln>
            </p:spPr>
            <p:txBody>
              <a:bodyPr rtlCol="1" anchor="ctr"/>
              <a:lstStyle/>
              <a:p>
                <a:endParaRPr lang="he-IL"/>
              </a:p>
            </p:txBody>
          </p:sp>
          <p:sp>
            <p:nvSpPr>
              <p:cNvPr id="30" name="צורה חופשית: צורה 29">
                <a:extLst>
                  <a:ext uri="{FF2B5EF4-FFF2-40B4-BE49-F238E27FC236}">
                    <a16:creationId xmlns:a16="http://schemas.microsoft.com/office/drawing/2014/main" id="{9E47AD67-FBAF-4B95-6D23-A5EE4682DCEA}"/>
                  </a:ext>
                </a:extLst>
              </p:cNvPr>
              <p:cNvSpPr/>
              <p:nvPr/>
            </p:nvSpPr>
            <p:spPr>
              <a:xfrm>
                <a:off x="8142976" y="4188375"/>
                <a:ext cx="120872" cy="76771"/>
              </a:xfrm>
              <a:custGeom>
                <a:avLst/>
                <a:gdLst>
                  <a:gd name="connsiteX0" fmla="*/ 6858 w 120872"/>
                  <a:gd name="connsiteY0" fmla="*/ 95 h 76771"/>
                  <a:gd name="connsiteX1" fmla="*/ 6858 w 120872"/>
                  <a:gd name="connsiteY1" fmla="*/ 18479 h 76771"/>
                  <a:gd name="connsiteX2" fmla="*/ 15716 w 120872"/>
                  <a:gd name="connsiteY2" fmla="*/ 18479 h 76771"/>
                  <a:gd name="connsiteX3" fmla="*/ 15716 w 120872"/>
                  <a:gd name="connsiteY3" fmla="*/ 50006 h 76771"/>
                  <a:gd name="connsiteX4" fmla="*/ 10382 w 120872"/>
                  <a:gd name="connsiteY4" fmla="*/ 58579 h 76771"/>
                  <a:gd name="connsiteX5" fmla="*/ 2762 w 120872"/>
                  <a:gd name="connsiteY5" fmla="*/ 57436 h 76771"/>
                  <a:gd name="connsiteX6" fmla="*/ 0 w 120872"/>
                  <a:gd name="connsiteY6" fmla="*/ 74390 h 76771"/>
                  <a:gd name="connsiteX7" fmla="*/ 17526 w 120872"/>
                  <a:gd name="connsiteY7" fmla="*/ 76771 h 76771"/>
                  <a:gd name="connsiteX8" fmla="*/ 37052 w 120872"/>
                  <a:gd name="connsiteY8" fmla="*/ 56197 h 76771"/>
                  <a:gd name="connsiteX9" fmla="*/ 37052 w 120872"/>
                  <a:gd name="connsiteY9" fmla="*/ 18288 h 76771"/>
                  <a:gd name="connsiteX10" fmla="*/ 45910 w 120872"/>
                  <a:gd name="connsiteY10" fmla="*/ 18288 h 76771"/>
                  <a:gd name="connsiteX11" fmla="*/ 64960 w 120872"/>
                  <a:gd name="connsiteY11" fmla="*/ 37719 h 76771"/>
                  <a:gd name="connsiteX12" fmla="*/ 64960 w 120872"/>
                  <a:gd name="connsiteY12" fmla="*/ 76009 h 76771"/>
                  <a:gd name="connsiteX13" fmla="*/ 86487 w 120872"/>
                  <a:gd name="connsiteY13" fmla="*/ 76009 h 76771"/>
                  <a:gd name="connsiteX14" fmla="*/ 86487 w 120872"/>
                  <a:gd name="connsiteY14" fmla="*/ 37719 h 76771"/>
                  <a:gd name="connsiteX15" fmla="*/ 46196 w 120872"/>
                  <a:gd name="connsiteY15" fmla="*/ 0 h 76771"/>
                  <a:gd name="connsiteX16" fmla="*/ 6953 w 120872"/>
                  <a:gd name="connsiteY16" fmla="*/ 0 h 76771"/>
                  <a:gd name="connsiteX17" fmla="*/ 99346 w 120872"/>
                  <a:gd name="connsiteY17" fmla="*/ 46387 h 76771"/>
                  <a:gd name="connsiteX18" fmla="*/ 120872 w 120872"/>
                  <a:gd name="connsiteY18" fmla="*/ 43053 h 76771"/>
                  <a:gd name="connsiteX19" fmla="*/ 120872 w 120872"/>
                  <a:gd name="connsiteY19" fmla="*/ 95 h 76771"/>
                  <a:gd name="connsiteX20" fmla="*/ 99346 w 120872"/>
                  <a:gd name="connsiteY20" fmla="*/ 95 h 76771"/>
                  <a:gd name="connsiteX21" fmla="*/ 99346 w 120872"/>
                  <a:gd name="connsiteY21" fmla="*/ 46387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872" h="76771">
                    <a:moveTo>
                      <a:pt x="6858" y="95"/>
                    </a:moveTo>
                    <a:lnTo>
                      <a:pt x="6858" y="18479"/>
                    </a:lnTo>
                    <a:lnTo>
                      <a:pt x="15716" y="18479"/>
                    </a:lnTo>
                    <a:lnTo>
                      <a:pt x="15716" y="50006"/>
                    </a:lnTo>
                    <a:cubicBezTo>
                      <a:pt x="15716" y="56483"/>
                      <a:pt x="14478" y="58579"/>
                      <a:pt x="10382" y="58579"/>
                    </a:cubicBezTo>
                    <a:cubicBezTo>
                      <a:pt x="7048" y="58579"/>
                      <a:pt x="4667" y="57912"/>
                      <a:pt x="2762" y="57436"/>
                    </a:cubicBezTo>
                    <a:lnTo>
                      <a:pt x="0" y="74390"/>
                    </a:lnTo>
                    <a:cubicBezTo>
                      <a:pt x="3810" y="75819"/>
                      <a:pt x="12001" y="76771"/>
                      <a:pt x="17526" y="76771"/>
                    </a:cubicBezTo>
                    <a:cubicBezTo>
                      <a:pt x="28194" y="76771"/>
                      <a:pt x="37052" y="70580"/>
                      <a:pt x="37052" y="56197"/>
                    </a:cubicBezTo>
                    <a:lnTo>
                      <a:pt x="37052" y="18288"/>
                    </a:lnTo>
                    <a:lnTo>
                      <a:pt x="45910" y="18288"/>
                    </a:lnTo>
                    <a:cubicBezTo>
                      <a:pt x="59817" y="18288"/>
                      <a:pt x="64960" y="24384"/>
                      <a:pt x="64960" y="37719"/>
                    </a:cubicBezTo>
                    <a:lnTo>
                      <a:pt x="64960" y="76009"/>
                    </a:lnTo>
                    <a:lnTo>
                      <a:pt x="86487" y="76009"/>
                    </a:lnTo>
                    <a:lnTo>
                      <a:pt x="86487" y="37719"/>
                    </a:lnTo>
                    <a:cubicBezTo>
                      <a:pt x="86487" y="10382"/>
                      <a:pt x="75057" y="0"/>
                      <a:pt x="46196" y="0"/>
                    </a:cubicBezTo>
                    <a:lnTo>
                      <a:pt x="6953" y="0"/>
                    </a:lnTo>
                    <a:close/>
                    <a:moveTo>
                      <a:pt x="99346" y="46387"/>
                    </a:moveTo>
                    <a:lnTo>
                      <a:pt x="120872" y="43053"/>
                    </a:lnTo>
                    <a:lnTo>
                      <a:pt x="120872" y="95"/>
                    </a:lnTo>
                    <a:lnTo>
                      <a:pt x="99346" y="95"/>
                    </a:lnTo>
                    <a:lnTo>
                      <a:pt x="99346" y="46387"/>
                    </a:lnTo>
                    <a:close/>
                  </a:path>
                </a:pathLst>
              </a:custGeom>
              <a:solidFill>
                <a:schemeClr val="bg1"/>
              </a:solidFill>
              <a:ln w="9525" cap="flat">
                <a:noFill/>
                <a:prstDash val="solid"/>
                <a:miter/>
              </a:ln>
            </p:spPr>
            <p:txBody>
              <a:bodyPr rtlCol="1" anchor="ctr"/>
              <a:lstStyle/>
              <a:p>
                <a:endParaRPr lang="he-IL"/>
              </a:p>
            </p:txBody>
          </p:sp>
          <p:sp>
            <p:nvSpPr>
              <p:cNvPr id="31" name="צורה חופשית: צורה 30">
                <a:extLst>
                  <a:ext uri="{FF2B5EF4-FFF2-40B4-BE49-F238E27FC236}">
                    <a16:creationId xmlns:a16="http://schemas.microsoft.com/office/drawing/2014/main" id="{AD37E74D-5B93-56AF-9111-96EE69DB7073}"/>
                  </a:ext>
                </a:extLst>
              </p:cNvPr>
              <p:cNvSpPr/>
              <p:nvPr/>
            </p:nvSpPr>
            <p:spPr>
              <a:xfrm>
                <a:off x="8274326" y="4187328"/>
                <a:ext cx="176117" cy="78100"/>
              </a:xfrm>
              <a:custGeom>
                <a:avLst/>
                <a:gdLst>
                  <a:gd name="connsiteX0" fmla="*/ 52864 w 176117"/>
                  <a:gd name="connsiteY0" fmla="*/ 0 h 78100"/>
                  <a:gd name="connsiteX1" fmla="*/ 26003 w 176117"/>
                  <a:gd name="connsiteY1" fmla="*/ 17240 h 78100"/>
                  <a:gd name="connsiteX2" fmla="*/ 21146 w 176117"/>
                  <a:gd name="connsiteY2" fmla="*/ 1143 h 78100"/>
                  <a:gd name="connsiteX3" fmla="*/ 0 w 176117"/>
                  <a:gd name="connsiteY3" fmla="*/ 1143 h 78100"/>
                  <a:gd name="connsiteX4" fmla="*/ 14192 w 176117"/>
                  <a:gd name="connsiteY4" fmla="*/ 42577 h 78100"/>
                  <a:gd name="connsiteX5" fmla="*/ 4477 w 176117"/>
                  <a:gd name="connsiteY5" fmla="*/ 77153 h 78100"/>
                  <a:gd name="connsiteX6" fmla="*/ 25813 w 176117"/>
                  <a:gd name="connsiteY6" fmla="*/ 77153 h 78100"/>
                  <a:gd name="connsiteX7" fmla="*/ 34957 w 176117"/>
                  <a:gd name="connsiteY7" fmla="*/ 43339 h 78100"/>
                  <a:gd name="connsiteX8" fmla="*/ 54007 w 176117"/>
                  <a:gd name="connsiteY8" fmla="*/ 19050 h 78100"/>
                  <a:gd name="connsiteX9" fmla="*/ 68675 w 176117"/>
                  <a:gd name="connsiteY9" fmla="*/ 38862 h 78100"/>
                  <a:gd name="connsiteX10" fmla="*/ 44958 w 176117"/>
                  <a:gd name="connsiteY10" fmla="*/ 56864 h 78100"/>
                  <a:gd name="connsiteX11" fmla="*/ 40291 w 176117"/>
                  <a:gd name="connsiteY11" fmla="*/ 74390 h 78100"/>
                  <a:gd name="connsiteX12" fmla="*/ 88963 w 176117"/>
                  <a:gd name="connsiteY12" fmla="*/ 38862 h 78100"/>
                  <a:gd name="connsiteX13" fmla="*/ 52959 w 176117"/>
                  <a:gd name="connsiteY13" fmla="*/ 95 h 78100"/>
                  <a:gd name="connsiteX14" fmla="*/ 52959 w 176117"/>
                  <a:gd name="connsiteY14" fmla="*/ 95 h 78100"/>
                  <a:gd name="connsiteX15" fmla="*/ 157067 w 176117"/>
                  <a:gd name="connsiteY15" fmla="*/ 50483 h 78100"/>
                  <a:gd name="connsiteX16" fmla="*/ 175927 w 176117"/>
                  <a:gd name="connsiteY16" fmla="*/ 1143 h 78100"/>
                  <a:gd name="connsiteX17" fmla="*/ 154400 w 176117"/>
                  <a:gd name="connsiteY17" fmla="*/ 1143 h 78100"/>
                  <a:gd name="connsiteX18" fmla="*/ 146399 w 176117"/>
                  <a:gd name="connsiteY18" fmla="*/ 35909 h 78100"/>
                  <a:gd name="connsiteX19" fmla="*/ 120777 w 176117"/>
                  <a:gd name="connsiteY19" fmla="*/ 1143 h 78100"/>
                  <a:gd name="connsiteX20" fmla="*/ 96965 w 176117"/>
                  <a:gd name="connsiteY20" fmla="*/ 1143 h 78100"/>
                  <a:gd name="connsiteX21" fmla="*/ 96965 w 176117"/>
                  <a:gd name="connsiteY21" fmla="*/ 2000 h 78100"/>
                  <a:gd name="connsiteX22" fmla="*/ 116015 w 176117"/>
                  <a:gd name="connsiteY22" fmla="*/ 27813 h 78100"/>
                  <a:gd name="connsiteX23" fmla="*/ 97155 w 176117"/>
                  <a:gd name="connsiteY23" fmla="*/ 77153 h 78100"/>
                  <a:gd name="connsiteX24" fmla="*/ 118682 w 176117"/>
                  <a:gd name="connsiteY24" fmla="*/ 77153 h 78100"/>
                  <a:gd name="connsiteX25" fmla="*/ 126683 w 176117"/>
                  <a:gd name="connsiteY25" fmla="*/ 42386 h 78100"/>
                  <a:gd name="connsiteX26" fmla="*/ 152305 w 176117"/>
                  <a:gd name="connsiteY26" fmla="*/ 77153 h 78100"/>
                  <a:gd name="connsiteX27" fmla="*/ 176117 w 176117"/>
                  <a:gd name="connsiteY27" fmla="*/ 77153 h 78100"/>
                  <a:gd name="connsiteX28" fmla="*/ 176117 w 176117"/>
                  <a:gd name="connsiteY28" fmla="*/ 76295 h 78100"/>
                  <a:gd name="connsiteX29" fmla="*/ 157067 w 176117"/>
                  <a:gd name="connsiteY29" fmla="*/ 50483 h 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117" h="78100">
                    <a:moveTo>
                      <a:pt x="52864" y="0"/>
                    </a:moveTo>
                    <a:cubicBezTo>
                      <a:pt x="41815" y="0"/>
                      <a:pt x="31813" y="5715"/>
                      <a:pt x="26003" y="17240"/>
                    </a:cubicBezTo>
                    <a:lnTo>
                      <a:pt x="21146" y="1143"/>
                    </a:lnTo>
                    <a:lnTo>
                      <a:pt x="0" y="1143"/>
                    </a:lnTo>
                    <a:lnTo>
                      <a:pt x="14192" y="42577"/>
                    </a:lnTo>
                    <a:lnTo>
                      <a:pt x="4477" y="77153"/>
                    </a:lnTo>
                    <a:lnTo>
                      <a:pt x="25813" y="77153"/>
                    </a:lnTo>
                    <a:lnTo>
                      <a:pt x="34957" y="43339"/>
                    </a:lnTo>
                    <a:cubicBezTo>
                      <a:pt x="40005" y="24479"/>
                      <a:pt x="46196" y="19050"/>
                      <a:pt x="54007" y="19050"/>
                    </a:cubicBezTo>
                    <a:cubicBezTo>
                      <a:pt x="62198" y="19050"/>
                      <a:pt x="68675" y="25908"/>
                      <a:pt x="68675" y="38862"/>
                    </a:cubicBezTo>
                    <a:cubicBezTo>
                      <a:pt x="68675" y="57150"/>
                      <a:pt x="61055" y="63913"/>
                      <a:pt x="44958" y="56864"/>
                    </a:cubicBezTo>
                    <a:lnTo>
                      <a:pt x="40291" y="74390"/>
                    </a:lnTo>
                    <a:cubicBezTo>
                      <a:pt x="69056" y="85534"/>
                      <a:pt x="88963" y="70961"/>
                      <a:pt x="88963" y="38862"/>
                    </a:cubicBezTo>
                    <a:cubicBezTo>
                      <a:pt x="88963" y="16097"/>
                      <a:pt x="74676" y="95"/>
                      <a:pt x="52959" y="95"/>
                    </a:cubicBezTo>
                    <a:lnTo>
                      <a:pt x="52959" y="95"/>
                    </a:lnTo>
                    <a:close/>
                    <a:moveTo>
                      <a:pt x="157067" y="50483"/>
                    </a:moveTo>
                    <a:cubicBezTo>
                      <a:pt x="170212" y="43339"/>
                      <a:pt x="176594" y="29718"/>
                      <a:pt x="175927" y="1143"/>
                    </a:cubicBezTo>
                    <a:lnTo>
                      <a:pt x="154400" y="1143"/>
                    </a:lnTo>
                    <a:cubicBezTo>
                      <a:pt x="155067" y="20383"/>
                      <a:pt x="152400" y="30671"/>
                      <a:pt x="146399" y="35909"/>
                    </a:cubicBezTo>
                    <a:lnTo>
                      <a:pt x="120777" y="1143"/>
                    </a:lnTo>
                    <a:lnTo>
                      <a:pt x="96965" y="1143"/>
                    </a:lnTo>
                    <a:lnTo>
                      <a:pt x="96965" y="2000"/>
                    </a:lnTo>
                    <a:lnTo>
                      <a:pt x="116015" y="27813"/>
                    </a:lnTo>
                    <a:cubicBezTo>
                      <a:pt x="102870" y="34957"/>
                      <a:pt x="96488" y="48578"/>
                      <a:pt x="97155" y="77153"/>
                    </a:cubicBezTo>
                    <a:lnTo>
                      <a:pt x="118682" y="77153"/>
                    </a:lnTo>
                    <a:cubicBezTo>
                      <a:pt x="118015" y="57912"/>
                      <a:pt x="120682" y="47625"/>
                      <a:pt x="126683" y="42386"/>
                    </a:cubicBezTo>
                    <a:lnTo>
                      <a:pt x="152305" y="77153"/>
                    </a:lnTo>
                    <a:lnTo>
                      <a:pt x="176117" y="77153"/>
                    </a:lnTo>
                    <a:lnTo>
                      <a:pt x="176117" y="76295"/>
                    </a:lnTo>
                    <a:lnTo>
                      <a:pt x="157067" y="50483"/>
                    </a:lnTo>
                    <a:close/>
                  </a:path>
                </a:pathLst>
              </a:custGeom>
              <a:solidFill>
                <a:schemeClr val="bg1"/>
              </a:solidFill>
              <a:ln w="9525" cap="flat">
                <a:noFill/>
                <a:prstDash val="solid"/>
                <a:miter/>
              </a:ln>
            </p:spPr>
            <p:txBody>
              <a:bodyPr rtlCol="1" anchor="ctr"/>
              <a:lstStyle/>
              <a:p>
                <a:endParaRPr lang="he-IL"/>
              </a:p>
            </p:txBody>
          </p:sp>
          <p:sp>
            <p:nvSpPr>
              <p:cNvPr id="32" name="צורה חופשית: צורה 31">
                <a:extLst>
                  <a:ext uri="{FF2B5EF4-FFF2-40B4-BE49-F238E27FC236}">
                    <a16:creationId xmlns:a16="http://schemas.microsoft.com/office/drawing/2014/main" id="{EEE9207E-B5FA-88C1-A577-59C9C3A84F20}"/>
                  </a:ext>
                </a:extLst>
              </p:cNvPr>
              <p:cNvSpPr/>
              <p:nvPr/>
            </p:nvSpPr>
            <p:spPr>
              <a:xfrm>
                <a:off x="8459492" y="4186947"/>
                <a:ext cx="74485" cy="77628"/>
              </a:xfrm>
              <a:custGeom>
                <a:avLst/>
                <a:gdLst>
                  <a:gd name="connsiteX0" fmla="*/ 65722 w 74485"/>
                  <a:gd name="connsiteY0" fmla="*/ 38290 h 77628"/>
                  <a:gd name="connsiteX1" fmla="*/ 30385 w 74485"/>
                  <a:gd name="connsiteY1" fmla="*/ 0 h 77628"/>
                  <a:gd name="connsiteX2" fmla="*/ 0 w 74485"/>
                  <a:gd name="connsiteY2" fmla="*/ 8477 h 77628"/>
                  <a:gd name="connsiteX3" fmla="*/ 7144 w 74485"/>
                  <a:gd name="connsiteY3" fmla="*/ 24479 h 77628"/>
                  <a:gd name="connsiteX4" fmla="*/ 26956 w 74485"/>
                  <a:gd name="connsiteY4" fmla="*/ 18383 h 77628"/>
                  <a:gd name="connsiteX5" fmla="*/ 44291 w 74485"/>
                  <a:gd name="connsiteY5" fmla="*/ 39814 h 77628"/>
                  <a:gd name="connsiteX6" fmla="*/ 44291 w 74485"/>
                  <a:gd name="connsiteY6" fmla="*/ 59245 h 77628"/>
                  <a:gd name="connsiteX7" fmla="*/ 2476 w 74485"/>
                  <a:gd name="connsiteY7" fmla="*/ 59245 h 77628"/>
                  <a:gd name="connsiteX8" fmla="*/ 2476 w 74485"/>
                  <a:gd name="connsiteY8" fmla="*/ 77629 h 77628"/>
                  <a:gd name="connsiteX9" fmla="*/ 74486 w 74485"/>
                  <a:gd name="connsiteY9" fmla="*/ 77629 h 77628"/>
                  <a:gd name="connsiteX10" fmla="*/ 74486 w 74485"/>
                  <a:gd name="connsiteY10" fmla="*/ 59245 h 77628"/>
                  <a:gd name="connsiteX11" fmla="*/ 65913 w 74485"/>
                  <a:gd name="connsiteY11" fmla="*/ 59245 h 77628"/>
                  <a:gd name="connsiteX12" fmla="*/ 65913 w 74485"/>
                  <a:gd name="connsiteY12"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485" h="77628">
                    <a:moveTo>
                      <a:pt x="65722" y="38290"/>
                    </a:moveTo>
                    <a:cubicBezTo>
                      <a:pt x="65722"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6" y="59245"/>
                    </a:lnTo>
                    <a:lnTo>
                      <a:pt x="2476" y="77629"/>
                    </a:lnTo>
                    <a:lnTo>
                      <a:pt x="74486" y="77629"/>
                    </a:lnTo>
                    <a:lnTo>
                      <a:pt x="74486" y="59245"/>
                    </a:lnTo>
                    <a:lnTo>
                      <a:pt x="65913" y="59245"/>
                    </a:lnTo>
                    <a:lnTo>
                      <a:pt x="65913" y="38290"/>
                    </a:lnTo>
                    <a:close/>
                  </a:path>
                </a:pathLst>
              </a:custGeom>
              <a:solidFill>
                <a:schemeClr val="bg1"/>
              </a:solidFill>
              <a:ln w="9525"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54F30EB0-0D09-1819-2135-6A685C789761}"/>
                  </a:ext>
                </a:extLst>
              </p:cNvPr>
              <p:cNvSpPr/>
              <p:nvPr/>
            </p:nvSpPr>
            <p:spPr>
              <a:xfrm>
                <a:off x="8584079" y="4188470"/>
                <a:ext cx="109156" cy="76009"/>
              </a:xfrm>
              <a:custGeom>
                <a:avLst/>
                <a:gdLst>
                  <a:gd name="connsiteX0" fmla="*/ 0 w 109156"/>
                  <a:gd name="connsiteY0" fmla="*/ 0 h 76009"/>
                  <a:gd name="connsiteX1" fmla="*/ 0 w 109156"/>
                  <a:gd name="connsiteY1" fmla="*/ 76010 h 76009"/>
                  <a:gd name="connsiteX2" fmla="*/ 74676 w 109156"/>
                  <a:gd name="connsiteY2" fmla="*/ 76010 h 76009"/>
                  <a:gd name="connsiteX3" fmla="*/ 74676 w 109156"/>
                  <a:gd name="connsiteY3" fmla="*/ 34100 h 76009"/>
                  <a:gd name="connsiteX4" fmla="*/ 37052 w 109156"/>
                  <a:gd name="connsiteY4" fmla="*/ 0 h 76009"/>
                  <a:gd name="connsiteX5" fmla="*/ 0 w 109156"/>
                  <a:gd name="connsiteY5" fmla="*/ 0 h 76009"/>
                  <a:gd name="connsiteX6" fmla="*/ 21526 w 109156"/>
                  <a:gd name="connsiteY6" fmla="*/ 18383 h 76009"/>
                  <a:gd name="connsiteX7" fmla="*/ 36767 w 109156"/>
                  <a:gd name="connsiteY7" fmla="*/ 18383 h 76009"/>
                  <a:gd name="connsiteX8" fmla="*/ 53150 w 109156"/>
                  <a:gd name="connsiteY8" fmla="*/ 35909 h 76009"/>
                  <a:gd name="connsiteX9" fmla="*/ 53150 w 109156"/>
                  <a:gd name="connsiteY9" fmla="*/ 57721 h 76009"/>
                  <a:gd name="connsiteX10" fmla="*/ 21622 w 109156"/>
                  <a:gd name="connsiteY10" fmla="*/ 57721 h 76009"/>
                  <a:gd name="connsiteX11" fmla="*/ 21622 w 109156"/>
                  <a:gd name="connsiteY11" fmla="*/ 18479 h 76009"/>
                  <a:gd name="connsiteX12" fmla="*/ 87630 w 109156"/>
                  <a:gd name="connsiteY12" fmla="*/ 46292 h 76009"/>
                  <a:gd name="connsiteX13" fmla="*/ 109157 w 109156"/>
                  <a:gd name="connsiteY13" fmla="*/ 42958 h 76009"/>
                  <a:gd name="connsiteX14" fmla="*/ 109157 w 109156"/>
                  <a:gd name="connsiteY14" fmla="*/ 0 h 76009"/>
                  <a:gd name="connsiteX15" fmla="*/ 87630 w 109156"/>
                  <a:gd name="connsiteY15" fmla="*/ 0 h 76009"/>
                  <a:gd name="connsiteX16" fmla="*/ 87630 w 109156"/>
                  <a:gd name="connsiteY16" fmla="*/ 46292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156" h="76009">
                    <a:moveTo>
                      <a:pt x="0" y="0"/>
                    </a:moveTo>
                    <a:lnTo>
                      <a:pt x="0" y="76010"/>
                    </a:lnTo>
                    <a:lnTo>
                      <a:pt x="74676" y="76010"/>
                    </a:lnTo>
                    <a:lnTo>
                      <a:pt x="74676" y="34100"/>
                    </a:lnTo>
                    <a:cubicBezTo>
                      <a:pt x="74676" y="9430"/>
                      <a:pt x="63151" y="0"/>
                      <a:pt x="37052" y="0"/>
                    </a:cubicBezTo>
                    <a:lnTo>
                      <a:pt x="0" y="0"/>
                    </a:lnTo>
                    <a:close/>
                    <a:moveTo>
                      <a:pt x="21526" y="18383"/>
                    </a:moveTo>
                    <a:lnTo>
                      <a:pt x="36767" y="18383"/>
                    </a:lnTo>
                    <a:cubicBezTo>
                      <a:pt x="47816" y="18383"/>
                      <a:pt x="53150" y="22955"/>
                      <a:pt x="53150" y="35909"/>
                    </a:cubicBezTo>
                    <a:lnTo>
                      <a:pt x="53150" y="57721"/>
                    </a:lnTo>
                    <a:lnTo>
                      <a:pt x="21622" y="57721"/>
                    </a:lnTo>
                    <a:lnTo>
                      <a:pt x="21622" y="18479"/>
                    </a:lnTo>
                    <a:close/>
                    <a:moveTo>
                      <a:pt x="87630" y="46292"/>
                    </a:moveTo>
                    <a:lnTo>
                      <a:pt x="109157" y="42958"/>
                    </a:lnTo>
                    <a:lnTo>
                      <a:pt x="109157" y="0"/>
                    </a:lnTo>
                    <a:lnTo>
                      <a:pt x="87630" y="0"/>
                    </a:lnTo>
                    <a:lnTo>
                      <a:pt x="87630" y="46292"/>
                    </a:lnTo>
                    <a:close/>
                  </a:path>
                </a:pathLst>
              </a:custGeom>
              <a:solidFill>
                <a:schemeClr val="bg1"/>
              </a:solidFill>
              <a:ln w="9525" cap="flat">
                <a:noFill/>
                <a:prstDash val="solid"/>
                <a:miter/>
              </a:ln>
            </p:spPr>
            <p:txBody>
              <a:bodyPr rtlCol="1" anchor="ctr"/>
              <a:lstStyle/>
              <a:p>
                <a:endParaRPr lang="he-IL"/>
              </a:p>
            </p:txBody>
          </p:sp>
          <p:sp>
            <p:nvSpPr>
              <p:cNvPr id="34" name="צורה חופשית: צורה 33">
                <a:extLst>
                  <a:ext uri="{FF2B5EF4-FFF2-40B4-BE49-F238E27FC236}">
                    <a16:creationId xmlns:a16="http://schemas.microsoft.com/office/drawing/2014/main" id="{05861539-B029-FFFE-5D6A-70BD0A948DD4}"/>
                  </a:ext>
                </a:extLst>
              </p:cNvPr>
              <p:cNvSpPr/>
              <p:nvPr/>
            </p:nvSpPr>
            <p:spPr>
              <a:xfrm>
                <a:off x="8702475" y="4186947"/>
                <a:ext cx="191738" cy="77628"/>
              </a:xfrm>
              <a:custGeom>
                <a:avLst/>
                <a:gdLst>
                  <a:gd name="connsiteX0" fmla="*/ 66675 w 191738"/>
                  <a:gd name="connsiteY0" fmla="*/ 38290 h 77628"/>
                  <a:gd name="connsiteX1" fmla="*/ 31337 w 191738"/>
                  <a:gd name="connsiteY1" fmla="*/ 571 h 77628"/>
                  <a:gd name="connsiteX2" fmla="*/ 0 w 191738"/>
                  <a:gd name="connsiteY2" fmla="*/ 8763 h 77628"/>
                  <a:gd name="connsiteX3" fmla="*/ 7144 w 191738"/>
                  <a:gd name="connsiteY3" fmla="*/ 24098 h 77628"/>
                  <a:gd name="connsiteX4" fmla="*/ 27718 w 191738"/>
                  <a:gd name="connsiteY4" fmla="*/ 18002 h 77628"/>
                  <a:gd name="connsiteX5" fmla="*/ 46006 w 191738"/>
                  <a:gd name="connsiteY5" fmla="*/ 39148 h 77628"/>
                  <a:gd name="connsiteX6" fmla="*/ 46006 w 191738"/>
                  <a:gd name="connsiteY6" fmla="*/ 77533 h 77628"/>
                  <a:gd name="connsiteX7" fmla="*/ 66770 w 191738"/>
                  <a:gd name="connsiteY7" fmla="*/ 77533 h 77628"/>
                  <a:gd name="connsiteX8" fmla="*/ 66770 w 191738"/>
                  <a:gd name="connsiteY8" fmla="*/ 38290 h 77628"/>
                  <a:gd name="connsiteX9" fmla="*/ 83058 w 191738"/>
                  <a:gd name="connsiteY9" fmla="*/ 1524 h 77628"/>
                  <a:gd name="connsiteX10" fmla="*/ 83058 w 191738"/>
                  <a:gd name="connsiteY10" fmla="*/ 77533 h 77628"/>
                  <a:gd name="connsiteX11" fmla="*/ 104585 w 191738"/>
                  <a:gd name="connsiteY11" fmla="*/ 77533 h 77628"/>
                  <a:gd name="connsiteX12" fmla="*/ 104585 w 191738"/>
                  <a:gd name="connsiteY12" fmla="*/ 1524 h 77628"/>
                  <a:gd name="connsiteX13" fmla="*/ 83058 w 191738"/>
                  <a:gd name="connsiteY13" fmla="*/ 1524 h 77628"/>
                  <a:gd name="connsiteX14" fmla="*/ 182975 w 191738"/>
                  <a:gd name="connsiteY14" fmla="*/ 38290 h 77628"/>
                  <a:gd name="connsiteX15" fmla="*/ 147638 w 191738"/>
                  <a:gd name="connsiteY15" fmla="*/ 0 h 77628"/>
                  <a:gd name="connsiteX16" fmla="*/ 117253 w 191738"/>
                  <a:gd name="connsiteY16" fmla="*/ 8477 h 77628"/>
                  <a:gd name="connsiteX17" fmla="*/ 124397 w 191738"/>
                  <a:gd name="connsiteY17" fmla="*/ 24479 h 77628"/>
                  <a:gd name="connsiteX18" fmla="*/ 144209 w 191738"/>
                  <a:gd name="connsiteY18" fmla="*/ 18383 h 77628"/>
                  <a:gd name="connsiteX19" fmla="*/ 161544 w 191738"/>
                  <a:gd name="connsiteY19" fmla="*/ 39814 h 77628"/>
                  <a:gd name="connsiteX20" fmla="*/ 161544 w 191738"/>
                  <a:gd name="connsiteY20" fmla="*/ 59245 h 77628"/>
                  <a:gd name="connsiteX21" fmla="*/ 119729 w 191738"/>
                  <a:gd name="connsiteY21" fmla="*/ 59245 h 77628"/>
                  <a:gd name="connsiteX22" fmla="*/ 119729 w 191738"/>
                  <a:gd name="connsiteY22" fmla="*/ 77629 h 77628"/>
                  <a:gd name="connsiteX23" fmla="*/ 191738 w 191738"/>
                  <a:gd name="connsiteY23" fmla="*/ 77629 h 77628"/>
                  <a:gd name="connsiteX24" fmla="*/ 191738 w 191738"/>
                  <a:gd name="connsiteY24" fmla="*/ 59245 h 77628"/>
                  <a:gd name="connsiteX25" fmla="*/ 183166 w 191738"/>
                  <a:gd name="connsiteY25" fmla="*/ 59245 h 77628"/>
                  <a:gd name="connsiteX26" fmla="*/ 183166 w 191738"/>
                  <a:gd name="connsiteY26"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738" h="77628">
                    <a:moveTo>
                      <a:pt x="66675" y="38290"/>
                    </a:moveTo>
                    <a:cubicBezTo>
                      <a:pt x="66675" y="11906"/>
                      <a:pt x="51340" y="571"/>
                      <a:pt x="31337" y="571"/>
                    </a:cubicBezTo>
                    <a:cubicBezTo>
                      <a:pt x="21622" y="571"/>
                      <a:pt x="11144" y="2572"/>
                      <a:pt x="0" y="8763"/>
                    </a:cubicBezTo>
                    <a:lnTo>
                      <a:pt x="7144" y="24098"/>
                    </a:lnTo>
                    <a:cubicBezTo>
                      <a:pt x="13145" y="21050"/>
                      <a:pt x="19907" y="18002"/>
                      <a:pt x="27718" y="18002"/>
                    </a:cubicBezTo>
                    <a:cubicBezTo>
                      <a:pt x="39338" y="18002"/>
                      <a:pt x="46006" y="25717"/>
                      <a:pt x="46006" y="39148"/>
                    </a:cubicBezTo>
                    <a:lnTo>
                      <a:pt x="46006" y="77533"/>
                    </a:lnTo>
                    <a:lnTo>
                      <a:pt x="66770" y="77533"/>
                    </a:lnTo>
                    <a:lnTo>
                      <a:pt x="66770" y="38290"/>
                    </a:lnTo>
                    <a:close/>
                    <a:moveTo>
                      <a:pt x="83058" y="1524"/>
                    </a:moveTo>
                    <a:lnTo>
                      <a:pt x="83058" y="77533"/>
                    </a:lnTo>
                    <a:lnTo>
                      <a:pt x="104585" y="77533"/>
                    </a:lnTo>
                    <a:lnTo>
                      <a:pt x="104585" y="1524"/>
                    </a:lnTo>
                    <a:lnTo>
                      <a:pt x="83058" y="1524"/>
                    </a:lnTo>
                    <a:close/>
                    <a:moveTo>
                      <a:pt x="182975" y="38290"/>
                    </a:moveTo>
                    <a:cubicBezTo>
                      <a:pt x="182975" y="13240"/>
                      <a:pt x="172212" y="0"/>
                      <a:pt x="147638" y="0"/>
                    </a:cubicBezTo>
                    <a:cubicBezTo>
                      <a:pt x="137541" y="0"/>
                      <a:pt x="126873" y="2762"/>
                      <a:pt x="117253" y="8477"/>
                    </a:cubicBezTo>
                    <a:lnTo>
                      <a:pt x="124397" y="24479"/>
                    </a:lnTo>
                    <a:cubicBezTo>
                      <a:pt x="129826" y="21431"/>
                      <a:pt x="136684" y="18383"/>
                      <a:pt x="144209" y="18383"/>
                    </a:cubicBezTo>
                    <a:cubicBezTo>
                      <a:pt x="155353" y="18383"/>
                      <a:pt x="161544" y="26479"/>
                      <a:pt x="161544" y="39814"/>
                    </a:cubicBezTo>
                    <a:lnTo>
                      <a:pt x="161544" y="59245"/>
                    </a:lnTo>
                    <a:lnTo>
                      <a:pt x="119729" y="59245"/>
                    </a:lnTo>
                    <a:lnTo>
                      <a:pt x="119729" y="77629"/>
                    </a:lnTo>
                    <a:lnTo>
                      <a:pt x="191738" y="77629"/>
                    </a:lnTo>
                    <a:lnTo>
                      <a:pt x="191738" y="59245"/>
                    </a:lnTo>
                    <a:lnTo>
                      <a:pt x="183166" y="59245"/>
                    </a:lnTo>
                    <a:lnTo>
                      <a:pt x="183166" y="38290"/>
                    </a:lnTo>
                    <a:close/>
                  </a:path>
                </a:pathLst>
              </a:custGeom>
              <a:solidFill>
                <a:schemeClr val="bg1"/>
              </a:solidFill>
              <a:ln w="9525" cap="flat">
                <a:noFill/>
                <a:prstDash val="solid"/>
                <a:miter/>
              </a:ln>
            </p:spPr>
            <p:txBody>
              <a:bodyPr rtlCol="1" anchor="ctr"/>
              <a:lstStyle/>
              <a:p>
                <a:endParaRPr lang="he-IL"/>
              </a:p>
            </p:txBody>
          </p:sp>
          <p:sp>
            <p:nvSpPr>
              <p:cNvPr id="35" name="צורה חופשית: צורה 34">
                <a:extLst>
                  <a:ext uri="{FF2B5EF4-FFF2-40B4-BE49-F238E27FC236}">
                    <a16:creationId xmlns:a16="http://schemas.microsoft.com/office/drawing/2014/main" id="{5158E024-4040-DCD3-647E-1C1FFE5AF560}"/>
                  </a:ext>
                </a:extLst>
              </p:cNvPr>
              <p:cNvSpPr/>
              <p:nvPr/>
            </p:nvSpPr>
            <p:spPr>
              <a:xfrm>
                <a:off x="8900880" y="4188470"/>
                <a:ext cx="358235" cy="81629"/>
              </a:xfrm>
              <a:custGeom>
                <a:avLst/>
                <a:gdLst>
                  <a:gd name="connsiteX0" fmla="*/ 0 w 358235"/>
                  <a:gd name="connsiteY0" fmla="*/ 46292 h 81629"/>
                  <a:gd name="connsiteX1" fmla="*/ 21527 w 358235"/>
                  <a:gd name="connsiteY1" fmla="*/ 42958 h 81629"/>
                  <a:gd name="connsiteX2" fmla="*/ 21527 w 358235"/>
                  <a:gd name="connsiteY2" fmla="*/ 0 h 81629"/>
                  <a:gd name="connsiteX3" fmla="*/ 0 w 358235"/>
                  <a:gd name="connsiteY3" fmla="*/ 0 h 81629"/>
                  <a:gd name="connsiteX4" fmla="*/ 0 w 358235"/>
                  <a:gd name="connsiteY4" fmla="*/ 46292 h 81629"/>
                  <a:gd name="connsiteX5" fmla="*/ 37814 w 358235"/>
                  <a:gd name="connsiteY5" fmla="*/ 0 h 81629"/>
                  <a:gd name="connsiteX6" fmla="*/ 37814 w 358235"/>
                  <a:gd name="connsiteY6" fmla="*/ 76010 h 81629"/>
                  <a:gd name="connsiteX7" fmla="*/ 59341 w 358235"/>
                  <a:gd name="connsiteY7" fmla="*/ 76010 h 81629"/>
                  <a:gd name="connsiteX8" fmla="*/ 59341 w 358235"/>
                  <a:gd name="connsiteY8" fmla="*/ 18383 h 81629"/>
                  <a:gd name="connsiteX9" fmla="*/ 71152 w 358235"/>
                  <a:gd name="connsiteY9" fmla="*/ 18383 h 81629"/>
                  <a:gd name="connsiteX10" fmla="*/ 90202 w 358235"/>
                  <a:gd name="connsiteY10" fmla="*/ 37529 h 81629"/>
                  <a:gd name="connsiteX11" fmla="*/ 90202 w 358235"/>
                  <a:gd name="connsiteY11" fmla="*/ 76010 h 81629"/>
                  <a:gd name="connsiteX12" fmla="*/ 111728 w 358235"/>
                  <a:gd name="connsiteY12" fmla="*/ 76010 h 81629"/>
                  <a:gd name="connsiteX13" fmla="*/ 111728 w 358235"/>
                  <a:gd name="connsiteY13" fmla="*/ 37529 h 81629"/>
                  <a:gd name="connsiteX14" fmla="*/ 71152 w 358235"/>
                  <a:gd name="connsiteY14" fmla="*/ 0 h 81629"/>
                  <a:gd name="connsiteX15" fmla="*/ 37814 w 358235"/>
                  <a:gd name="connsiteY15" fmla="*/ 0 h 81629"/>
                  <a:gd name="connsiteX16" fmla="*/ 127540 w 358235"/>
                  <a:gd name="connsiteY16" fmla="*/ 18383 h 81629"/>
                  <a:gd name="connsiteX17" fmla="*/ 158591 w 358235"/>
                  <a:gd name="connsiteY17" fmla="*/ 18383 h 81629"/>
                  <a:gd name="connsiteX18" fmla="*/ 178022 w 358235"/>
                  <a:gd name="connsiteY18" fmla="*/ 41053 h 81629"/>
                  <a:gd name="connsiteX19" fmla="*/ 178022 w 358235"/>
                  <a:gd name="connsiteY19" fmla="*/ 76010 h 81629"/>
                  <a:gd name="connsiteX20" fmla="*/ 199549 w 358235"/>
                  <a:gd name="connsiteY20" fmla="*/ 76010 h 81629"/>
                  <a:gd name="connsiteX21" fmla="*/ 199549 w 358235"/>
                  <a:gd name="connsiteY21" fmla="*/ 41053 h 81629"/>
                  <a:gd name="connsiteX22" fmla="*/ 158591 w 358235"/>
                  <a:gd name="connsiteY22" fmla="*/ 0 h 81629"/>
                  <a:gd name="connsiteX23" fmla="*/ 127540 w 358235"/>
                  <a:gd name="connsiteY23" fmla="*/ 0 h 81629"/>
                  <a:gd name="connsiteX24" fmla="*/ 127540 w 358235"/>
                  <a:gd name="connsiteY24" fmla="*/ 18383 h 81629"/>
                  <a:gd name="connsiteX25" fmla="*/ 128111 w 358235"/>
                  <a:gd name="connsiteY25" fmla="*/ 76010 h 81629"/>
                  <a:gd name="connsiteX26" fmla="*/ 149638 w 358235"/>
                  <a:gd name="connsiteY26" fmla="*/ 76010 h 81629"/>
                  <a:gd name="connsiteX27" fmla="*/ 149638 w 358235"/>
                  <a:gd name="connsiteY27" fmla="*/ 33814 h 81629"/>
                  <a:gd name="connsiteX28" fmla="*/ 128111 w 358235"/>
                  <a:gd name="connsiteY28" fmla="*/ 36576 h 81629"/>
                  <a:gd name="connsiteX29" fmla="*/ 128111 w 358235"/>
                  <a:gd name="connsiteY29" fmla="*/ 76010 h 81629"/>
                  <a:gd name="connsiteX30" fmla="*/ 299466 w 358235"/>
                  <a:gd name="connsiteY30" fmla="*/ 27242 h 81629"/>
                  <a:gd name="connsiteX31" fmla="*/ 287464 w 358235"/>
                  <a:gd name="connsiteY31" fmla="*/ 56293 h 81629"/>
                  <a:gd name="connsiteX32" fmla="*/ 272225 w 358235"/>
                  <a:gd name="connsiteY32" fmla="*/ 0 h 81629"/>
                  <a:gd name="connsiteX33" fmla="*/ 249936 w 358235"/>
                  <a:gd name="connsiteY33" fmla="*/ 0 h 81629"/>
                  <a:gd name="connsiteX34" fmla="*/ 267176 w 358235"/>
                  <a:gd name="connsiteY34" fmla="*/ 61817 h 81629"/>
                  <a:gd name="connsiteX35" fmla="*/ 250412 w 358235"/>
                  <a:gd name="connsiteY35" fmla="*/ 64008 h 81629"/>
                  <a:gd name="connsiteX36" fmla="*/ 251936 w 358235"/>
                  <a:gd name="connsiteY36" fmla="*/ 81629 h 81629"/>
                  <a:gd name="connsiteX37" fmla="*/ 320993 w 358235"/>
                  <a:gd name="connsiteY37" fmla="*/ 27242 h 81629"/>
                  <a:gd name="connsiteX38" fmla="*/ 320993 w 358235"/>
                  <a:gd name="connsiteY38" fmla="*/ 0 h 81629"/>
                  <a:gd name="connsiteX39" fmla="*/ 299466 w 358235"/>
                  <a:gd name="connsiteY39" fmla="*/ 0 h 81629"/>
                  <a:gd name="connsiteX40" fmla="*/ 299466 w 358235"/>
                  <a:gd name="connsiteY40" fmla="*/ 27242 h 81629"/>
                  <a:gd name="connsiteX41" fmla="*/ 336709 w 358235"/>
                  <a:gd name="connsiteY41" fmla="*/ 0 h 81629"/>
                  <a:gd name="connsiteX42" fmla="*/ 336709 w 358235"/>
                  <a:gd name="connsiteY42" fmla="*/ 76010 h 81629"/>
                  <a:gd name="connsiteX43" fmla="*/ 358235 w 358235"/>
                  <a:gd name="connsiteY43" fmla="*/ 76010 h 81629"/>
                  <a:gd name="connsiteX44" fmla="*/ 358235 w 358235"/>
                  <a:gd name="connsiteY44" fmla="*/ 0 h 81629"/>
                  <a:gd name="connsiteX45" fmla="*/ 336709 w 358235"/>
                  <a:gd name="connsiteY45" fmla="*/ 0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8235" h="81629">
                    <a:moveTo>
                      <a:pt x="0" y="46292"/>
                    </a:moveTo>
                    <a:lnTo>
                      <a:pt x="21527" y="42958"/>
                    </a:lnTo>
                    <a:lnTo>
                      <a:pt x="21527" y="0"/>
                    </a:lnTo>
                    <a:lnTo>
                      <a:pt x="0" y="0"/>
                    </a:lnTo>
                    <a:lnTo>
                      <a:pt x="0" y="46292"/>
                    </a:lnTo>
                    <a:close/>
                    <a:moveTo>
                      <a:pt x="37814" y="0"/>
                    </a:moveTo>
                    <a:lnTo>
                      <a:pt x="37814" y="76010"/>
                    </a:lnTo>
                    <a:lnTo>
                      <a:pt x="59341" y="76010"/>
                    </a:lnTo>
                    <a:lnTo>
                      <a:pt x="59341" y="18383"/>
                    </a:lnTo>
                    <a:lnTo>
                      <a:pt x="71152" y="18383"/>
                    </a:lnTo>
                    <a:cubicBezTo>
                      <a:pt x="84487" y="18383"/>
                      <a:pt x="90202" y="24765"/>
                      <a:pt x="90202" y="37529"/>
                    </a:cubicBezTo>
                    <a:lnTo>
                      <a:pt x="90202" y="76010"/>
                    </a:lnTo>
                    <a:lnTo>
                      <a:pt x="111728" y="76010"/>
                    </a:lnTo>
                    <a:lnTo>
                      <a:pt x="111728" y="37529"/>
                    </a:lnTo>
                    <a:cubicBezTo>
                      <a:pt x="111728" y="11335"/>
                      <a:pt x="98965" y="0"/>
                      <a:pt x="71152" y="0"/>
                    </a:cubicBezTo>
                    <a:lnTo>
                      <a:pt x="37814" y="0"/>
                    </a:lnTo>
                    <a:close/>
                    <a:moveTo>
                      <a:pt x="127540" y="18383"/>
                    </a:moveTo>
                    <a:lnTo>
                      <a:pt x="158591" y="18383"/>
                    </a:lnTo>
                    <a:cubicBezTo>
                      <a:pt x="172498" y="18383"/>
                      <a:pt x="178022" y="24860"/>
                      <a:pt x="178022" y="41053"/>
                    </a:cubicBezTo>
                    <a:lnTo>
                      <a:pt x="178022" y="76010"/>
                    </a:lnTo>
                    <a:lnTo>
                      <a:pt x="199549" y="76010"/>
                    </a:lnTo>
                    <a:lnTo>
                      <a:pt x="199549" y="41053"/>
                    </a:lnTo>
                    <a:cubicBezTo>
                      <a:pt x="199549" y="12383"/>
                      <a:pt x="186976" y="0"/>
                      <a:pt x="158591" y="0"/>
                    </a:cubicBezTo>
                    <a:lnTo>
                      <a:pt x="127540" y="0"/>
                    </a:lnTo>
                    <a:lnTo>
                      <a:pt x="127540" y="18383"/>
                    </a:lnTo>
                    <a:close/>
                    <a:moveTo>
                      <a:pt x="128111" y="76010"/>
                    </a:moveTo>
                    <a:lnTo>
                      <a:pt x="149638" y="76010"/>
                    </a:lnTo>
                    <a:lnTo>
                      <a:pt x="149638" y="33814"/>
                    </a:lnTo>
                    <a:lnTo>
                      <a:pt x="128111" y="36576"/>
                    </a:lnTo>
                    <a:lnTo>
                      <a:pt x="128111" y="76010"/>
                    </a:lnTo>
                    <a:close/>
                    <a:moveTo>
                      <a:pt x="299466" y="27242"/>
                    </a:moveTo>
                    <a:cubicBezTo>
                      <a:pt x="299466" y="43339"/>
                      <a:pt x="296037" y="51435"/>
                      <a:pt x="287464" y="56293"/>
                    </a:cubicBezTo>
                    <a:lnTo>
                      <a:pt x="272225" y="0"/>
                    </a:lnTo>
                    <a:lnTo>
                      <a:pt x="249936" y="0"/>
                    </a:lnTo>
                    <a:lnTo>
                      <a:pt x="267176" y="61817"/>
                    </a:lnTo>
                    <a:cubicBezTo>
                      <a:pt x="262223" y="62579"/>
                      <a:pt x="256699" y="63246"/>
                      <a:pt x="250412" y="64008"/>
                    </a:cubicBezTo>
                    <a:lnTo>
                      <a:pt x="251936" y="81629"/>
                    </a:lnTo>
                    <a:cubicBezTo>
                      <a:pt x="307181" y="79248"/>
                      <a:pt x="320993" y="59055"/>
                      <a:pt x="320993" y="27242"/>
                    </a:cubicBezTo>
                    <a:lnTo>
                      <a:pt x="320993" y="0"/>
                    </a:lnTo>
                    <a:lnTo>
                      <a:pt x="299466" y="0"/>
                    </a:lnTo>
                    <a:lnTo>
                      <a:pt x="299466" y="27242"/>
                    </a:lnTo>
                    <a:close/>
                    <a:moveTo>
                      <a:pt x="336709" y="0"/>
                    </a:moveTo>
                    <a:lnTo>
                      <a:pt x="336709" y="76010"/>
                    </a:lnTo>
                    <a:lnTo>
                      <a:pt x="358235" y="76010"/>
                    </a:lnTo>
                    <a:lnTo>
                      <a:pt x="358235" y="0"/>
                    </a:lnTo>
                    <a:lnTo>
                      <a:pt x="336709" y="0"/>
                    </a:lnTo>
                    <a:close/>
                  </a:path>
                </a:pathLst>
              </a:custGeom>
              <a:solidFill>
                <a:schemeClr val="bg1"/>
              </a:solidFill>
              <a:ln w="9525" cap="flat">
                <a:noFill/>
                <a:prstDash val="solid"/>
                <a:miter/>
              </a:ln>
            </p:spPr>
            <p:txBody>
              <a:bodyPr rtlCol="1" anchor="ctr"/>
              <a:lstStyle/>
              <a:p>
                <a:endParaRPr lang="he-IL"/>
              </a:p>
            </p:txBody>
          </p:sp>
          <p:sp>
            <p:nvSpPr>
              <p:cNvPr id="36" name="צורה חופשית: צורה 35">
                <a:extLst>
                  <a:ext uri="{FF2B5EF4-FFF2-40B4-BE49-F238E27FC236}">
                    <a16:creationId xmlns:a16="http://schemas.microsoft.com/office/drawing/2014/main" id="{47D4DF92-82C0-EF3E-9314-840A03646695}"/>
                  </a:ext>
                </a:extLst>
              </p:cNvPr>
              <p:cNvSpPr/>
              <p:nvPr/>
            </p:nvSpPr>
            <p:spPr>
              <a:xfrm>
                <a:off x="9271689" y="4186947"/>
                <a:ext cx="175736" cy="79247"/>
              </a:xfrm>
              <a:custGeom>
                <a:avLst/>
                <a:gdLst>
                  <a:gd name="connsiteX0" fmla="*/ 65723 w 175736"/>
                  <a:gd name="connsiteY0" fmla="*/ 38290 h 79247"/>
                  <a:gd name="connsiteX1" fmla="*/ 30385 w 175736"/>
                  <a:gd name="connsiteY1" fmla="*/ 0 h 79247"/>
                  <a:gd name="connsiteX2" fmla="*/ 0 w 175736"/>
                  <a:gd name="connsiteY2" fmla="*/ 8477 h 79247"/>
                  <a:gd name="connsiteX3" fmla="*/ 7144 w 175736"/>
                  <a:gd name="connsiteY3" fmla="*/ 24479 h 79247"/>
                  <a:gd name="connsiteX4" fmla="*/ 26956 w 175736"/>
                  <a:gd name="connsiteY4" fmla="*/ 18383 h 79247"/>
                  <a:gd name="connsiteX5" fmla="*/ 44291 w 175736"/>
                  <a:gd name="connsiteY5" fmla="*/ 39814 h 79247"/>
                  <a:gd name="connsiteX6" fmla="*/ 44291 w 175736"/>
                  <a:gd name="connsiteY6" fmla="*/ 59245 h 79247"/>
                  <a:gd name="connsiteX7" fmla="*/ 2477 w 175736"/>
                  <a:gd name="connsiteY7" fmla="*/ 59245 h 79247"/>
                  <a:gd name="connsiteX8" fmla="*/ 2477 w 175736"/>
                  <a:gd name="connsiteY8" fmla="*/ 77629 h 79247"/>
                  <a:gd name="connsiteX9" fmla="*/ 74486 w 175736"/>
                  <a:gd name="connsiteY9" fmla="*/ 77629 h 79247"/>
                  <a:gd name="connsiteX10" fmla="*/ 74486 w 175736"/>
                  <a:gd name="connsiteY10" fmla="*/ 59245 h 79247"/>
                  <a:gd name="connsiteX11" fmla="*/ 65913 w 175736"/>
                  <a:gd name="connsiteY11" fmla="*/ 59245 h 79247"/>
                  <a:gd name="connsiteX12" fmla="*/ 65913 w 175736"/>
                  <a:gd name="connsiteY12" fmla="*/ 38290 h 79247"/>
                  <a:gd name="connsiteX13" fmla="*/ 154019 w 175736"/>
                  <a:gd name="connsiteY13" fmla="*/ 34195 h 79247"/>
                  <a:gd name="connsiteX14" fmla="*/ 128588 w 175736"/>
                  <a:gd name="connsiteY14" fmla="*/ 60769 h 79247"/>
                  <a:gd name="connsiteX15" fmla="*/ 103156 w 175736"/>
                  <a:gd name="connsiteY15" fmla="*/ 34195 h 79247"/>
                  <a:gd name="connsiteX16" fmla="*/ 103156 w 175736"/>
                  <a:gd name="connsiteY16" fmla="*/ 1524 h 79247"/>
                  <a:gd name="connsiteX17" fmla="*/ 81629 w 175736"/>
                  <a:gd name="connsiteY17" fmla="*/ 1524 h 79247"/>
                  <a:gd name="connsiteX18" fmla="*/ 81629 w 175736"/>
                  <a:gd name="connsiteY18" fmla="*/ 33623 h 79247"/>
                  <a:gd name="connsiteX19" fmla="*/ 128683 w 175736"/>
                  <a:gd name="connsiteY19" fmla="*/ 79248 h 79247"/>
                  <a:gd name="connsiteX20" fmla="*/ 175736 w 175736"/>
                  <a:gd name="connsiteY20" fmla="*/ 33623 h 79247"/>
                  <a:gd name="connsiteX21" fmla="*/ 175736 w 175736"/>
                  <a:gd name="connsiteY21" fmla="*/ 1524 h 79247"/>
                  <a:gd name="connsiteX22" fmla="*/ 154210 w 175736"/>
                  <a:gd name="connsiteY22" fmla="*/ 1524 h 79247"/>
                  <a:gd name="connsiteX23" fmla="*/ 154210 w 175736"/>
                  <a:gd name="connsiteY23" fmla="*/ 34195 h 79247"/>
                  <a:gd name="connsiteX24" fmla="*/ 117824 w 175736"/>
                  <a:gd name="connsiteY24" fmla="*/ 1524 h 79247"/>
                  <a:gd name="connsiteX25" fmla="*/ 117824 w 175736"/>
                  <a:gd name="connsiteY25" fmla="*/ 47625 h 79247"/>
                  <a:gd name="connsiteX26" fmla="*/ 139351 w 175736"/>
                  <a:gd name="connsiteY26" fmla="*/ 43339 h 79247"/>
                  <a:gd name="connsiteX27" fmla="*/ 139351 w 175736"/>
                  <a:gd name="connsiteY27" fmla="*/ 1524 h 79247"/>
                  <a:gd name="connsiteX28" fmla="*/ 117824 w 175736"/>
                  <a:gd name="connsiteY28" fmla="*/ 1524 h 7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736" h="79247">
                    <a:moveTo>
                      <a:pt x="65723" y="38290"/>
                    </a:moveTo>
                    <a:cubicBezTo>
                      <a:pt x="65723"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7" y="59245"/>
                    </a:lnTo>
                    <a:lnTo>
                      <a:pt x="2477" y="77629"/>
                    </a:lnTo>
                    <a:lnTo>
                      <a:pt x="74486" y="77629"/>
                    </a:lnTo>
                    <a:lnTo>
                      <a:pt x="74486" y="59245"/>
                    </a:lnTo>
                    <a:lnTo>
                      <a:pt x="65913" y="59245"/>
                    </a:lnTo>
                    <a:lnTo>
                      <a:pt x="65913" y="38290"/>
                    </a:lnTo>
                    <a:close/>
                    <a:moveTo>
                      <a:pt x="154019" y="34195"/>
                    </a:moveTo>
                    <a:cubicBezTo>
                      <a:pt x="154019" y="51530"/>
                      <a:pt x="144875" y="60769"/>
                      <a:pt x="128588" y="60769"/>
                    </a:cubicBezTo>
                    <a:cubicBezTo>
                      <a:pt x="112300" y="60769"/>
                      <a:pt x="103156" y="51530"/>
                      <a:pt x="103156" y="34195"/>
                    </a:cubicBezTo>
                    <a:lnTo>
                      <a:pt x="103156" y="1524"/>
                    </a:lnTo>
                    <a:lnTo>
                      <a:pt x="81629" y="1524"/>
                    </a:lnTo>
                    <a:lnTo>
                      <a:pt x="81629" y="33623"/>
                    </a:lnTo>
                    <a:cubicBezTo>
                      <a:pt x="81629" y="63151"/>
                      <a:pt x="98489" y="79248"/>
                      <a:pt x="128683" y="79248"/>
                    </a:cubicBezTo>
                    <a:cubicBezTo>
                      <a:pt x="158877" y="79248"/>
                      <a:pt x="175736" y="63151"/>
                      <a:pt x="175736" y="33623"/>
                    </a:cubicBezTo>
                    <a:lnTo>
                      <a:pt x="175736" y="1524"/>
                    </a:lnTo>
                    <a:lnTo>
                      <a:pt x="154210" y="1524"/>
                    </a:lnTo>
                    <a:lnTo>
                      <a:pt x="154210" y="34195"/>
                    </a:lnTo>
                    <a:close/>
                    <a:moveTo>
                      <a:pt x="117824" y="1524"/>
                    </a:moveTo>
                    <a:lnTo>
                      <a:pt x="117824" y="47625"/>
                    </a:lnTo>
                    <a:lnTo>
                      <a:pt x="139351" y="43339"/>
                    </a:lnTo>
                    <a:lnTo>
                      <a:pt x="139351" y="1524"/>
                    </a:lnTo>
                    <a:lnTo>
                      <a:pt x="117824" y="1524"/>
                    </a:lnTo>
                    <a:close/>
                  </a:path>
                </a:pathLst>
              </a:custGeom>
              <a:solidFill>
                <a:schemeClr val="bg1"/>
              </a:solidFill>
              <a:ln w="9525" cap="flat">
                <a:noFill/>
                <a:prstDash val="solid"/>
                <a:miter/>
              </a:ln>
            </p:spPr>
            <p:txBody>
              <a:bodyPr rtlCol="1" anchor="ctr"/>
              <a:lstStyle/>
              <a:p>
                <a:endParaRPr lang="he-IL"/>
              </a:p>
            </p:txBody>
          </p:sp>
          <p:sp>
            <p:nvSpPr>
              <p:cNvPr id="37" name="צורה חופשית: צורה 36">
                <a:extLst>
                  <a:ext uri="{FF2B5EF4-FFF2-40B4-BE49-F238E27FC236}">
                    <a16:creationId xmlns:a16="http://schemas.microsoft.com/office/drawing/2014/main" id="{F1D73233-84D6-53C4-9B35-4F055289B662}"/>
                  </a:ext>
                </a:extLst>
              </p:cNvPr>
              <p:cNvSpPr/>
              <p:nvPr/>
            </p:nvSpPr>
            <p:spPr>
              <a:xfrm>
                <a:off x="8137166" y="3771752"/>
                <a:ext cx="250126" cy="304133"/>
              </a:xfrm>
              <a:custGeom>
                <a:avLst/>
                <a:gdLst>
                  <a:gd name="connsiteX0" fmla="*/ 110966 w 250126"/>
                  <a:gd name="connsiteY0" fmla="*/ 303562 h 304133"/>
                  <a:gd name="connsiteX1" fmla="*/ 142208 w 250126"/>
                  <a:gd name="connsiteY1" fmla="*/ 272320 h 304133"/>
                  <a:gd name="connsiteX2" fmla="*/ 142208 w 250126"/>
                  <a:gd name="connsiteY2" fmla="*/ 71628 h 304133"/>
                  <a:gd name="connsiteX3" fmla="*/ 77152 w 250126"/>
                  <a:gd name="connsiteY3" fmla="*/ 0 h 304133"/>
                  <a:gd name="connsiteX4" fmla="*/ 25241 w 250126"/>
                  <a:gd name="connsiteY4" fmla="*/ 0 h 304133"/>
                  <a:gd name="connsiteX5" fmla="*/ 0 w 250126"/>
                  <a:gd name="connsiteY5" fmla="*/ 25241 h 304133"/>
                  <a:gd name="connsiteX6" fmla="*/ 25241 w 250126"/>
                  <a:gd name="connsiteY6" fmla="*/ 50482 h 304133"/>
                  <a:gd name="connsiteX7" fmla="*/ 50483 w 250126"/>
                  <a:gd name="connsiteY7" fmla="*/ 50482 h 304133"/>
                  <a:gd name="connsiteX8" fmla="*/ 79724 w 250126"/>
                  <a:gd name="connsiteY8" fmla="*/ 87820 h 304133"/>
                  <a:gd name="connsiteX9" fmla="*/ 79724 w 250126"/>
                  <a:gd name="connsiteY9" fmla="*/ 272415 h 304133"/>
                  <a:gd name="connsiteX10" fmla="*/ 110966 w 250126"/>
                  <a:gd name="connsiteY10" fmla="*/ 303657 h 304133"/>
                  <a:gd name="connsiteX11" fmla="*/ 110966 w 250126"/>
                  <a:gd name="connsiteY11" fmla="*/ 303657 h 304133"/>
                  <a:gd name="connsiteX12" fmla="*/ 218884 w 250126"/>
                  <a:gd name="connsiteY12" fmla="*/ 304038 h 304133"/>
                  <a:gd name="connsiteX13" fmla="*/ 250126 w 250126"/>
                  <a:gd name="connsiteY13" fmla="*/ 272796 h 304133"/>
                  <a:gd name="connsiteX14" fmla="*/ 250126 w 250126"/>
                  <a:gd name="connsiteY14" fmla="*/ 24670 h 304133"/>
                  <a:gd name="connsiteX15" fmla="*/ 225457 w 250126"/>
                  <a:gd name="connsiteY15" fmla="*/ 0 h 304133"/>
                  <a:gd name="connsiteX16" fmla="*/ 179070 w 250126"/>
                  <a:gd name="connsiteY16" fmla="*/ 0 h 304133"/>
                  <a:gd name="connsiteX17" fmla="*/ 153829 w 250126"/>
                  <a:gd name="connsiteY17" fmla="*/ 25241 h 304133"/>
                  <a:gd name="connsiteX18" fmla="*/ 179070 w 250126"/>
                  <a:gd name="connsiteY18" fmla="*/ 50482 h 304133"/>
                  <a:gd name="connsiteX19" fmla="*/ 187642 w 250126"/>
                  <a:gd name="connsiteY19" fmla="*/ 50482 h 304133"/>
                  <a:gd name="connsiteX20" fmla="*/ 187642 w 250126"/>
                  <a:gd name="connsiteY20" fmla="*/ 272891 h 304133"/>
                  <a:gd name="connsiteX21" fmla="*/ 218884 w 250126"/>
                  <a:gd name="connsiteY21" fmla="*/ 304133 h 304133"/>
                  <a:gd name="connsiteX22" fmla="*/ 218884 w 250126"/>
                  <a:gd name="connsiteY22"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126" h="304133">
                    <a:moveTo>
                      <a:pt x="110966" y="303562"/>
                    </a:moveTo>
                    <a:cubicBezTo>
                      <a:pt x="129159" y="303562"/>
                      <a:pt x="142208" y="290417"/>
                      <a:pt x="142208" y="272320"/>
                    </a:cubicBezTo>
                    <a:lnTo>
                      <a:pt x="142208" y="71628"/>
                    </a:lnTo>
                    <a:cubicBezTo>
                      <a:pt x="142208" y="24765"/>
                      <a:pt x="120491" y="0"/>
                      <a:pt x="77152" y="0"/>
                    </a:cubicBezTo>
                    <a:lnTo>
                      <a:pt x="25241" y="0"/>
                    </a:lnTo>
                    <a:cubicBezTo>
                      <a:pt x="10573" y="0"/>
                      <a:pt x="0" y="10573"/>
                      <a:pt x="0" y="25241"/>
                    </a:cubicBezTo>
                    <a:cubicBezTo>
                      <a:pt x="0" y="39910"/>
                      <a:pt x="10573" y="50482"/>
                      <a:pt x="25241" y="50482"/>
                    </a:cubicBezTo>
                    <a:lnTo>
                      <a:pt x="50483" y="50482"/>
                    </a:lnTo>
                    <a:cubicBezTo>
                      <a:pt x="72676" y="50482"/>
                      <a:pt x="79724" y="59055"/>
                      <a:pt x="79724" y="87820"/>
                    </a:cubicBezTo>
                    <a:lnTo>
                      <a:pt x="79724" y="272415"/>
                    </a:lnTo>
                    <a:cubicBezTo>
                      <a:pt x="79724" y="290608"/>
                      <a:pt x="92869" y="303657"/>
                      <a:pt x="110966" y="303657"/>
                    </a:cubicBezTo>
                    <a:lnTo>
                      <a:pt x="110966" y="303657"/>
                    </a:lnTo>
                    <a:close/>
                    <a:moveTo>
                      <a:pt x="218884" y="304038"/>
                    </a:moveTo>
                    <a:cubicBezTo>
                      <a:pt x="236506" y="304038"/>
                      <a:pt x="250126" y="290894"/>
                      <a:pt x="250126" y="272796"/>
                    </a:cubicBezTo>
                    <a:lnTo>
                      <a:pt x="250126" y="24670"/>
                    </a:lnTo>
                    <a:cubicBezTo>
                      <a:pt x="250126" y="9049"/>
                      <a:pt x="240506" y="0"/>
                      <a:pt x="225457" y="0"/>
                    </a:cubicBezTo>
                    <a:lnTo>
                      <a:pt x="179070" y="0"/>
                    </a:lnTo>
                    <a:cubicBezTo>
                      <a:pt x="164973" y="0"/>
                      <a:pt x="153829" y="11049"/>
                      <a:pt x="153829" y="25241"/>
                    </a:cubicBezTo>
                    <a:cubicBezTo>
                      <a:pt x="153829" y="39433"/>
                      <a:pt x="164878" y="50482"/>
                      <a:pt x="179070" y="50482"/>
                    </a:cubicBezTo>
                    <a:lnTo>
                      <a:pt x="187642" y="50482"/>
                    </a:lnTo>
                    <a:lnTo>
                      <a:pt x="187642" y="272891"/>
                    </a:lnTo>
                    <a:cubicBezTo>
                      <a:pt x="187642" y="291084"/>
                      <a:pt x="201263" y="304133"/>
                      <a:pt x="218884" y="304133"/>
                    </a:cubicBezTo>
                    <a:lnTo>
                      <a:pt x="218884" y="304133"/>
                    </a:lnTo>
                    <a:close/>
                  </a:path>
                </a:pathLst>
              </a:custGeom>
              <a:solidFill>
                <a:schemeClr val="bg1"/>
              </a:solidFill>
              <a:ln w="9525" cap="flat">
                <a:noFill/>
                <a:prstDash val="solid"/>
                <a:miter/>
              </a:ln>
            </p:spPr>
            <p:txBody>
              <a:bodyPr rtlCol="1" anchor="ctr"/>
              <a:lstStyle/>
              <a:p>
                <a:endParaRPr lang="he-IL"/>
              </a:p>
            </p:txBody>
          </p:sp>
          <p:sp>
            <p:nvSpPr>
              <p:cNvPr id="38" name="צורה חופשית: צורה 37">
                <a:extLst>
                  <a:ext uri="{FF2B5EF4-FFF2-40B4-BE49-F238E27FC236}">
                    <a16:creationId xmlns:a16="http://schemas.microsoft.com/office/drawing/2014/main" id="{626A0BDF-7693-E100-08D2-B1293F744C69}"/>
                  </a:ext>
                </a:extLst>
              </p:cNvPr>
              <p:cNvSpPr/>
              <p:nvPr/>
            </p:nvSpPr>
            <p:spPr>
              <a:xfrm>
                <a:off x="8408343" y="3771561"/>
                <a:ext cx="242792" cy="302704"/>
              </a:xfrm>
              <a:custGeom>
                <a:avLst/>
                <a:gdLst>
                  <a:gd name="connsiteX0" fmla="*/ 25432 w 242792"/>
                  <a:gd name="connsiteY0" fmla="*/ 302705 h 302704"/>
                  <a:gd name="connsiteX1" fmla="*/ 141446 w 242792"/>
                  <a:gd name="connsiteY1" fmla="*/ 302705 h 302704"/>
                  <a:gd name="connsiteX2" fmla="*/ 166688 w 242792"/>
                  <a:gd name="connsiteY2" fmla="*/ 277463 h 302704"/>
                  <a:gd name="connsiteX3" fmla="*/ 141446 w 242792"/>
                  <a:gd name="connsiteY3" fmla="*/ 252222 h 302704"/>
                  <a:gd name="connsiteX4" fmla="*/ 135350 w 242792"/>
                  <a:gd name="connsiteY4" fmla="*/ 252222 h 302704"/>
                  <a:gd name="connsiteX5" fmla="*/ 135350 w 242792"/>
                  <a:gd name="connsiteY5" fmla="*/ 73152 h 302704"/>
                  <a:gd name="connsiteX6" fmla="*/ 72771 w 242792"/>
                  <a:gd name="connsiteY6" fmla="*/ 0 h 302704"/>
                  <a:gd name="connsiteX7" fmla="*/ 30385 w 242792"/>
                  <a:gd name="connsiteY7" fmla="*/ 0 h 302704"/>
                  <a:gd name="connsiteX8" fmla="*/ 5143 w 242792"/>
                  <a:gd name="connsiteY8" fmla="*/ 25241 h 302704"/>
                  <a:gd name="connsiteX9" fmla="*/ 30385 w 242792"/>
                  <a:gd name="connsiteY9" fmla="*/ 50483 h 302704"/>
                  <a:gd name="connsiteX10" fmla="*/ 46482 w 242792"/>
                  <a:gd name="connsiteY10" fmla="*/ 50483 h 302704"/>
                  <a:gd name="connsiteX11" fmla="*/ 72676 w 242792"/>
                  <a:gd name="connsiteY11" fmla="*/ 77724 h 302704"/>
                  <a:gd name="connsiteX12" fmla="*/ 72676 w 242792"/>
                  <a:gd name="connsiteY12" fmla="*/ 252222 h 302704"/>
                  <a:gd name="connsiteX13" fmla="*/ 25241 w 242792"/>
                  <a:gd name="connsiteY13" fmla="*/ 252222 h 302704"/>
                  <a:gd name="connsiteX14" fmla="*/ 0 w 242792"/>
                  <a:gd name="connsiteY14" fmla="*/ 277463 h 302704"/>
                  <a:gd name="connsiteX15" fmla="*/ 25241 w 242792"/>
                  <a:gd name="connsiteY15" fmla="*/ 302705 h 302704"/>
                  <a:gd name="connsiteX16" fmla="*/ 25241 w 242792"/>
                  <a:gd name="connsiteY16" fmla="*/ 302705 h 302704"/>
                  <a:gd name="connsiteX17" fmla="*/ 211550 w 242792"/>
                  <a:gd name="connsiteY17" fmla="*/ 168593 h 302704"/>
                  <a:gd name="connsiteX18" fmla="*/ 242792 w 242792"/>
                  <a:gd name="connsiteY18" fmla="*/ 137350 h 302704"/>
                  <a:gd name="connsiteX19" fmla="*/ 242792 w 242792"/>
                  <a:gd name="connsiteY19" fmla="*/ 26860 h 302704"/>
                  <a:gd name="connsiteX20" fmla="*/ 218599 w 242792"/>
                  <a:gd name="connsiteY20" fmla="*/ 95 h 302704"/>
                  <a:gd name="connsiteX21" fmla="*/ 175260 w 242792"/>
                  <a:gd name="connsiteY21" fmla="*/ 95 h 302704"/>
                  <a:gd name="connsiteX22" fmla="*/ 150019 w 242792"/>
                  <a:gd name="connsiteY22" fmla="*/ 25337 h 302704"/>
                  <a:gd name="connsiteX23" fmla="*/ 175260 w 242792"/>
                  <a:gd name="connsiteY23" fmla="*/ 50578 h 302704"/>
                  <a:gd name="connsiteX24" fmla="*/ 180308 w 242792"/>
                  <a:gd name="connsiteY24" fmla="*/ 50578 h 302704"/>
                  <a:gd name="connsiteX25" fmla="*/ 180308 w 242792"/>
                  <a:gd name="connsiteY25" fmla="*/ 137350 h 302704"/>
                  <a:gd name="connsiteX26" fmla="*/ 211550 w 242792"/>
                  <a:gd name="connsiteY26" fmla="*/ 168593 h 302704"/>
                  <a:gd name="connsiteX27" fmla="*/ 211550 w 242792"/>
                  <a:gd name="connsiteY27" fmla="*/ 168593 h 3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792" h="302704">
                    <a:moveTo>
                      <a:pt x="25432" y="302705"/>
                    </a:moveTo>
                    <a:lnTo>
                      <a:pt x="141446" y="302705"/>
                    </a:lnTo>
                    <a:cubicBezTo>
                      <a:pt x="156115" y="302705"/>
                      <a:pt x="166688" y="292132"/>
                      <a:pt x="166688" y="277463"/>
                    </a:cubicBezTo>
                    <a:cubicBezTo>
                      <a:pt x="166688" y="262795"/>
                      <a:pt x="156115" y="252222"/>
                      <a:pt x="141446" y="252222"/>
                    </a:cubicBezTo>
                    <a:lnTo>
                      <a:pt x="135350" y="252222"/>
                    </a:lnTo>
                    <a:lnTo>
                      <a:pt x="135350" y="73152"/>
                    </a:lnTo>
                    <a:cubicBezTo>
                      <a:pt x="135350" y="19145"/>
                      <a:pt x="114681" y="0"/>
                      <a:pt x="72771" y="0"/>
                    </a:cubicBezTo>
                    <a:lnTo>
                      <a:pt x="30385" y="0"/>
                    </a:lnTo>
                    <a:cubicBezTo>
                      <a:pt x="15716" y="0"/>
                      <a:pt x="5143" y="10573"/>
                      <a:pt x="5143" y="25241"/>
                    </a:cubicBezTo>
                    <a:cubicBezTo>
                      <a:pt x="5143" y="39910"/>
                      <a:pt x="15716" y="50483"/>
                      <a:pt x="30385" y="50483"/>
                    </a:cubicBezTo>
                    <a:lnTo>
                      <a:pt x="46482" y="50483"/>
                    </a:lnTo>
                    <a:cubicBezTo>
                      <a:pt x="64103" y="50483"/>
                      <a:pt x="72676" y="58007"/>
                      <a:pt x="72676" y="77724"/>
                    </a:cubicBezTo>
                    <a:lnTo>
                      <a:pt x="72676" y="252222"/>
                    </a:lnTo>
                    <a:lnTo>
                      <a:pt x="25241" y="252222"/>
                    </a:lnTo>
                    <a:cubicBezTo>
                      <a:pt x="10573" y="252222"/>
                      <a:pt x="0" y="262795"/>
                      <a:pt x="0" y="277463"/>
                    </a:cubicBezTo>
                    <a:cubicBezTo>
                      <a:pt x="0" y="292132"/>
                      <a:pt x="10573" y="302705"/>
                      <a:pt x="25241" y="302705"/>
                    </a:cubicBezTo>
                    <a:lnTo>
                      <a:pt x="25241" y="302705"/>
                    </a:lnTo>
                    <a:close/>
                    <a:moveTo>
                      <a:pt x="211550" y="168593"/>
                    </a:moveTo>
                    <a:cubicBezTo>
                      <a:pt x="229171" y="168593"/>
                      <a:pt x="242792" y="154972"/>
                      <a:pt x="242792" y="137350"/>
                    </a:cubicBezTo>
                    <a:lnTo>
                      <a:pt x="242792" y="26860"/>
                    </a:lnTo>
                    <a:cubicBezTo>
                      <a:pt x="242792" y="9716"/>
                      <a:pt x="234696" y="95"/>
                      <a:pt x="218599" y="95"/>
                    </a:cubicBezTo>
                    <a:lnTo>
                      <a:pt x="175260" y="95"/>
                    </a:lnTo>
                    <a:cubicBezTo>
                      <a:pt x="161163" y="95"/>
                      <a:pt x="150019" y="11144"/>
                      <a:pt x="150019" y="25337"/>
                    </a:cubicBezTo>
                    <a:cubicBezTo>
                      <a:pt x="150019" y="39529"/>
                      <a:pt x="161068" y="50578"/>
                      <a:pt x="175260" y="50578"/>
                    </a:cubicBezTo>
                    <a:lnTo>
                      <a:pt x="180308" y="50578"/>
                    </a:lnTo>
                    <a:lnTo>
                      <a:pt x="180308" y="137350"/>
                    </a:lnTo>
                    <a:cubicBezTo>
                      <a:pt x="180308" y="154972"/>
                      <a:pt x="193929" y="168593"/>
                      <a:pt x="211550" y="168593"/>
                    </a:cubicBezTo>
                    <a:lnTo>
                      <a:pt x="211550" y="168593"/>
                    </a:lnTo>
                    <a:close/>
                  </a:path>
                </a:pathLst>
              </a:custGeom>
              <a:solidFill>
                <a:schemeClr val="bg1"/>
              </a:solidFill>
              <a:ln w="9525" cap="flat">
                <a:noFill/>
                <a:prstDash val="solid"/>
                <a:miter/>
              </a:ln>
            </p:spPr>
            <p:txBody>
              <a:bodyPr rtlCol="1" anchor="ctr"/>
              <a:lstStyle/>
              <a:p>
                <a:endParaRPr lang="he-IL"/>
              </a:p>
            </p:txBody>
          </p:sp>
          <p:sp>
            <p:nvSpPr>
              <p:cNvPr id="39" name="צורה חופשית: צורה 38">
                <a:extLst>
                  <a:ext uri="{FF2B5EF4-FFF2-40B4-BE49-F238E27FC236}">
                    <a16:creationId xmlns:a16="http://schemas.microsoft.com/office/drawing/2014/main" id="{6C3F8A08-EBDF-4189-B3BD-FCFB3A738810}"/>
                  </a:ext>
                </a:extLst>
              </p:cNvPr>
              <p:cNvSpPr/>
              <p:nvPr/>
            </p:nvSpPr>
            <p:spPr>
              <a:xfrm>
                <a:off x="8672852" y="3771657"/>
                <a:ext cx="616839" cy="303752"/>
              </a:xfrm>
              <a:custGeom>
                <a:avLst/>
                <a:gdLst>
                  <a:gd name="connsiteX0" fmla="*/ 112014 w 616839"/>
                  <a:gd name="connsiteY0" fmla="*/ 303657 h 303752"/>
                  <a:gd name="connsiteX1" fmla="*/ 143256 w 616839"/>
                  <a:gd name="connsiteY1" fmla="*/ 272415 h 303752"/>
                  <a:gd name="connsiteX2" fmla="*/ 143256 w 616839"/>
                  <a:gd name="connsiteY2" fmla="*/ 50483 h 303752"/>
                  <a:gd name="connsiteX3" fmla="*/ 146304 w 616839"/>
                  <a:gd name="connsiteY3" fmla="*/ 50483 h 303752"/>
                  <a:gd name="connsiteX4" fmla="*/ 171545 w 616839"/>
                  <a:gd name="connsiteY4" fmla="*/ 25241 h 303752"/>
                  <a:gd name="connsiteX5" fmla="*/ 146304 w 616839"/>
                  <a:gd name="connsiteY5" fmla="*/ 0 h 303752"/>
                  <a:gd name="connsiteX6" fmla="*/ 25241 w 616839"/>
                  <a:gd name="connsiteY6" fmla="*/ 0 h 303752"/>
                  <a:gd name="connsiteX7" fmla="*/ 0 w 616839"/>
                  <a:gd name="connsiteY7" fmla="*/ 25241 h 303752"/>
                  <a:gd name="connsiteX8" fmla="*/ 25241 w 616839"/>
                  <a:gd name="connsiteY8" fmla="*/ 50483 h 303752"/>
                  <a:gd name="connsiteX9" fmla="*/ 80677 w 616839"/>
                  <a:gd name="connsiteY9" fmla="*/ 50483 h 303752"/>
                  <a:gd name="connsiteX10" fmla="*/ 80677 w 616839"/>
                  <a:gd name="connsiteY10" fmla="*/ 272415 h 303752"/>
                  <a:gd name="connsiteX11" fmla="*/ 111919 w 616839"/>
                  <a:gd name="connsiteY11" fmla="*/ 303657 h 303752"/>
                  <a:gd name="connsiteX12" fmla="*/ 111919 w 616839"/>
                  <a:gd name="connsiteY12" fmla="*/ 303657 h 303752"/>
                  <a:gd name="connsiteX13" fmla="*/ 312230 w 616839"/>
                  <a:gd name="connsiteY13" fmla="*/ 303657 h 303752"/>
                  <a:gd name="connsiteX14" fmla="*/ 343471 w 616839"/>
                  <a:gd name="connsiteY14" fmla="*/ 272415 h 303752"/>
                  <a:gd name="connsiteX15" fmla="*/ 343471 w 616839"/>
                  <a:gd name="connsiteY15" fmla="*/ 71723 h 303752"/>
                  <a:gd name="connsiteX16" fmla="*/ 269843 w 616839"/>
                  <a:gd name="connsiteY16" fmla="*/ 95 h 303752"/>
                  <a:gd name="connsiteX17" fmla="*/ 210788 w 616839"/>
                  <a:gd name="connsiteY17" fmla="*/ 95 h 303752"/>
                  <a:gd name="connsiteX18" fmla="*/ 185547 w 616839"/>
                  <a:gd name="connsiteY18" fmla="*/ 25336 h 303752"/>
                  <a:gd name="connsiteX19" fmla="*/ 210788 w 616839"/>
                  <a:gd name="connsiteY19" fmla="*/ 50578 h 303752"/>
                  <a:gd name="connsiteX20" fmla="*/ 253175 w 616839"/>
                  <a:gd name="connsiteY20" fmla="*/ 50578 h 303752"/>
                  <a:gd name="connsiteX21" fmla="*/ 280892 w 616839"/>
                  <a:gd name="connsiteY21" fmla="*/ 78296 h 303752"/>
                  <a:gd name="connsiteX22" fmla="*/ 280892 w 616839"/>
                  <a:gd name="connsiteY22" fmla="*/ 272510 h 303752"/>
                  <a:gd name="connsiteX23" fmla="*/ 312134 w 616839"/>
                  <a:gd name="connsiteY23" fmla="*/ 303752 h 303752"/>
                  <a:gd name="connsiteX24" fmla="*/ 312134 w 616839"/>
                  <a:gd name="connsiteY24" fmla="*/ 303752 h 303752"/>
                  <a:gd name="connsiteX25" fmla="*/ 191643 w 616839"/>
                  <a:gd name="connsiteY25" fmla="*/ 272415 h 303752"/>
                  <a:gd name="connsiteX26" fmla="*/ 222885 w 616839"/>
                  <a:gd name="connsiteY26" fmla="*/ 303657 h 303752"/>
                  <a:gd name="connsiteX27" fmla="*/ 254127 w 616839"/>
                  <a:gd name="connsiteY27" fmla="*/ 272415 h 303752"/>
                  <a:gd name="connsiteX28" fmla="*/ 254127 w 616839"/>
                  <a:gd name="connsiteY28" fmla="*/ 138208 h 303752"/>
                  <a:gd name="connsiteX29" fmla="*/ 222885 w 616839"/>
                  <a:gd name="connsiteY29" fmla="*/ 106966 h 303752"/>
                  <a:gd name="connsiteX30" fmla="*/ 191643 w 616839"/>
                  <a:gd name="connsiteY30" fmla="*/ 138208 h 303752"/>
                  <a:gd name="connsiteX31" fmla="*/ 191643 w 616839"/>
                  <a:gd name="connsiteY31" fmla="*/ 272415 h 303752"/>
                  <a:gd name="connsiteX32" fmla="*/ 585597 w 616839"/>
                  <a:gd name="connsiteY32" fmla="*/ 303657 h 303752"/>
                  <a:gd name="connsiteX33" fmla="*/ 616839 w 616839"/>
                  <a:gd name="connsiteY33" fmla="*/ 272415 h 303752"/>
                  <a:gd name="connsiteX34" fmla="*/ 616839 w 616839"/>
                  <a:gd name="connsiteY34" fmla="*/ 71723 h 303752"/>
                  <a:gd name="connsiteX35" fmla="*/ 543211 w 616839"/>
                  <a:gd name="connsiteY35" fmla="*/ 95 h 303752"/>
                  <a:gd name="connsiteX36" fmla="*/ 484156 w 616839"/>
                  <a:gd name="connsiteY36" fmla="*/ 95 h 303752"/>
                  <a:gd name="connsiteX37" fmla="*/ 458914 w 616839"/>
                  <a:gd name="connsiteY37" fmla="*/ 25336 h 303752"/>
                  <a:gd name="connsiteX38" fmla="*/ 484156 w 616839"/>
                  <a:gd name="connsiteY38" fmla="*/ 50578 h 303752"/>
                  <a:gd name="connsiteX39" fmla="*/ 526542 w 616839"/>
                  <a:gd name="connsiteY39" fmla="*/ 50578 h 303752"/>
                  <a:gd name="connsiteX40" fmla="*/ 554260 w 616839"/>
                  <a:gd name="connsiteY40" fmla="*/ 78296 h 303752"/>
                  <a:gd name="connsiteX41" fmla="*/ 554260 w 616839"/>
                  <a:gd name="connsiteY41" fmla="*/ 272510 h 303752"/>
                  <a:gd name="connsiteX42" fmla="*/ 585502 w 616839"/>
                  <a:gd name="connsiteY42" fmla="*/ 303752 h 303752"/>
                  <a:gd name="connsiteX43" fmla="*/ 585502 w 616839"/>
                  <a:gd name="connsiteY43" fmla="*/ 303752 h 303752"/>
                  <a:gd name="connsiteX44" fmla="*/ 465106 w 616839"/>
                  <a:gd name="connsiteY44" fmla="*/ 272415 h 303752"/>
                  <a:gd name="connsiteX45" fmla="*/ 496348 w 616839"/>
                  <a:gd name="connsiteY45" fmla="*/ 303657 h 303752"/>
                  <a:gd name="connsiteX46" fmla="*/ 527590 w 616839"/>
                  <a:gd name="connsiteY46" fmla="*/ 272415 h 303752"/>
                  <a:gd name="connsiteX47" fmla="*/ 527590 w 616839"/>
                  <a:gd name="connsiteY47" fmla="*/ 138208 h 303752"/>
                  <a:gd name="connsiteX48" fmla="*/ 496348 w 616839"/>
                  <a:gd name="connsiteY48" fmla="*/ 106966 h 303752"/>
                  <a:gd name="connsiteX49" fmla="*/ 465106 w 616839"/>
                  <a:gd name="connsiteY49" fmla="*/ 138208 h 303752"/>
                  <a:gd name="connsiteX50" fmla="*/ 465106 w 616839"/>
                  <a:gd name="connsiteY50" fmla="*/ 272415 h 30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6839" h="303752">
                    <a:moveTo>
                      <a:pt x="112014" y="303657"/>
                    </a:moveTo>
                    <a:cubicBezTo>
                      <a:pt x="130207" y="303657"/>
                      <a:pt x="143256" y="290513"/>
                      <a:pt x="143256" y="272415"/>
                    </a:cubicBezTo>
                    <a:lnTo>
                      <a:pt x="143256" y="50483"/>
                    </a:lnTo>
                    <a:lnTo>
                      <a:pt x="146304" y="50483"/>
                    </a:lnTo>
                    <a:cubicBezTo>
                      <a:pt x="160973" y="50483"/>
                      <a:pt x="171545" y="39910"/>
                      <a:pt x="171545" y="25241"/>
                    </a:cubicBezTo>
                    <a:cubicBezTo>
                      <a:pt x="171545" y="10573"/>
                      <a:pt x="160973" y="0"/>
                      <a:pt x="146304" y="0"/>
                    </a:cubicBezTo>
                    <a:lnTo>
                      <a:pt x="25241" y="0"/>
                    </a:lnTo>
                    <a:cubicBezTo>
                      <a:pt x="10573" y="0"/>
                      <a:pt x="0" y="10573"/>
                      <a:pt x="0" y="25241"/>
                    </a:cubicBezTo>
                    <a:cubicBezTo>
                      <a:pt x="0" y="39910"/>
                      <a:pt x="10573" y="50483"/>
                      <a:pt x="25241" y="50483"/>
                    </a:cubicBezTo>
                    <a:lnTo>
                      <a:pt x="80677" y="50483"/>
                    </a:lnTo>
                    <a:lnTo>
                      <a:pt x="80677" y="272415"/>
                    </a:lnTo>
                    <a:cubicBezTo>
                      <a:pt x="80677" y="290608"/>
                      <a:pt x="93821" y="303657"/>
                      <a:pt x="111919" y="303657"/>
                    </a:cubicBezTo>
                    <a:lnTo>
                      <a:pt x="111919" y="303657"/>
                    </a:lnTo>
                    <a:close/>
                    <a:moveTo>
                      <a:pt x="312230" y="303657"/>
                    </a:moveTo>
                    <a:cubicBezTo>
                      <a:pt x="330422" y="303657"/>
                      <a:pt x="343471" y="290513"/>
                      <a:pt x="343471" y="272415"/>
                    </a:cubicBezTo>
                    <a:lnTo>
                      <a:pt x="343471" y="71723"/>
                    </a:lnTo>
                    <a:cubicBezTo>
                      <a:pt x="343471" y="26860"/>
                      <a:pt x="317754" y="95"/>
                      <a:pt x="269843" y="95"/>
                    </a:cubicBezTo>
                    <a:lnTo>
                      <a:pt x="210788" y="95"/>
                    </a:lnTo>
                    <a:cubicBezTo>
                      <a:pt x="196120" y="95"/>
                      <a:pt x="185547" y="10668"/>
                      <a:pt x="185547" y="25336"/>
                    </a:cubicBezTo>
                    <a:cubicBezTo>
                      <a:pt x="185547" y="40005"/>
                      <a:pt x="196120" y="50578"/>
                      <a:pt x="210788" y="50578"/>
                    </a:cubicBezTo>
                    <a:lnTo>
                      <a:pt x="253175" y="50578"/>
                    </a:lnTo>
                    <a:cubicBezTo>
                      <a:pt x="273368" y="50578"/>
                      <a:pt x="280892" y="60198"/>
                      <a:pt x="280892" y="78296"/>
                    </a:cubicBezTo>
                    <a:lnTo>
                      <a:pt x="280892" y="272510"/>
                    </a:lnTo>
                    <a:cubicBezTo>
                      <a:pt x="280892" y="290703"/>
                      <a:pt x="294037" y="303752"/>
                      <a:pt x="312134" y="303752"/>
                    </a:cubicBezTo>
                    <a:lnTo>
                      <a:pt x="312134" y="303752"/>
                    </a:lnTo>
                    <a:close/>
                    <a:moveTo>
                      <a:pt x="191643" y="272415"/>
                    </a:moveTo>
                    <a:cubicBezTo>
                      <a:pt x="191643" y="290608"/>
                      <a:pt x="204788" y="303657"/>
                      <a:pt x="222885" y="303657"/>
                    </a:cubicBezTo>
                    <a:cubicBezTo>
                      <a:pt x="240983" y="303657"/>
                      <a:pt x="254127" y="290513"/>
                      <a:pt x="254127" y="272415"/>
                    </a:cubicBezTo>
                    <a:lnTo>
                      <a:pt x="254127" y="138208"/>
                    </a:lnTo>
                    <a:cubicBezTo>
                      <a:pt x="254127" y="120015"/>
                      <a:pt x="240983" y="106966"/>
                      <a:pt x="222885" y="106966"/>
                    </a:cubicBezTo>
                    <a:cubicBezTo>
                      <a:pt x="204788" y="106966"/>
                      <a:pt x="191643" y="120110"/>
                      <a:pt x="191643" y="138208"/>
                    </a:cubicBezTo>
                    <a:lnTo>
                      <a:pt x="191643" y="272415"/>
                    </a:lnTo>
                    <a:close/>
                    <a:moveTo>
                      <a:pt x="585597" y="303657"/>
                    </a:moveTo>
                    <a:cubicBezTo>
                      <a:pt x="603790" y="303657"/>
                      <a:pt x="616839" y="290513"/>
                      <a:pt x="616839" y="272415"/>
                    </a:cubicBezTo>
                    <a:lnTo>
                      <a:pt x="616839" y="71723"/>
                    </a:lnTo>
                    <a:cubicBezTo>
                      <a:pt x="616839" y="26860"/>
                      <a:pt x="591122" y="95"/>
                      <a:pt x="543211" y="95"/>
                    </a:cubicBezTo>
                    <a:lnTo>
                      <a:pt x="484156" y="95"/>
                    </a:lnTo>
                    <a:cubicBezTo>
                      <a:pt x="469487" y="95"/>
                      <a:pt x="458914" y="10668"/>
                      <a:pt x="458914" y="25336"/>
                    </a:cubicBezTo>
                    <a:cubicBezTo>
                      <a:pt x="458914" y="40005"/>
                      <a:pt x="469487" y="50578"/>
                      <a:pt x="484156" y="50578"/>
                    </a:cubicBezTo>
                    <a:lnTo>
                      <a:pt x="526542" y="50578"/>
                    </a:lnTo>
                    <a:cubicBezTo>
                      <a:pt x="546735" y="50578"/>
                      <a:pt x="554260" y="60198"/>
                      <a:pt x="554260" y="78296"/>
                    </a:cubicBezTo>
                    <a:lnTo>
                      <a:pt x="554260" y="272510"/>
                    </a:lnTo>
                    <a:cubicBezTo>
                      <a:pt x="554260" y="290703"/>
                      <a:pt x="567404" y="303752"/>
                      <a:pt x="585502" y="303752"/>
                    </a:cubicBezTo>
                    <a:lnTo>
                      <a:pt x="585502" y="303752"/>
                    </a:lnTo>
                    <a:close/>
                    <a:moveTo>
                      <a:pt x="465106" y="272415"/>
                    </a:moveTo>
                    <a:cubicBezTo>
                      <a:pt x="465106" y="290608"/>
                      <a:pt x="478250" y="303657"/>
                      <a:pt x="496348" y="303657"/>
                    </a:cubicBezTo>
                    <a:cubicBezTo>
                      <a:pt x="514445" y="303657"/>
                      <a:pt x="527590" y="290513"/>
                      <a:pt x="527590" y="272415"/>
                    </a:cubicBezTo>
                    <a:lnTo>
                      <a:pt x="527590" y="138208"/>
                    </a:lnTo>
                    <a:cubicBezTo>
                      <a:pt x="527590" y="120015"/>
                      <a:pt x="514445" y="106966"/>
                      <a:pt x="496348" y="106966"/>
                    </a:cubicBezTo>
                    <a:cubicBezTo>
                      <a:pt x="478250" y="106966"/>
                      <a:pt x="465106" y="120110"/>
                      <a:pt x="465106" y="138208"/>
                    </a:cubicBezTo>
                    <a:lnTo>
                      <a:pt x="465106" y="272415"/>
                    </a:lnTo>
                    <a:close/>
                  </a:path>
                </a:pathLst>
              </a:custGeom>
              <a:solidFill>
                <a:schemeClr val="bg1"/>
              </a:solidFill>
              <a:ln w="9525" cap="flat">
                <a:noFill/>
                <a:prstDash val="solid"/>
                <a:miter/>
              </a:ln>
            </p:spPr>
            <p:txBody>
              <a:bodyPr rtlCol="1" anchor="ctr"/>
              <a:lstStyle/>
              <a:p>
                <a:endParaRPr lang="he-IL"/>
              </a:p>
            </p:txBody>
          </p:sp>
          <p:sp>
            <p:nvSpPr>
              <p:cNvPr id="40" name="צורה חופשית: צורה 39">
                <a:extLst>
                  <a:ext uri="{FF2B5EF4-FFF2-40B4-BE49-F238E27FC236}">
                    <a16:creationId xmlns:a16="http://schemas.microsoft.com/office/drawing/2014/main" id="{C41BC4AF-F624-16BC-7028-4458B713B4C4}"/>
                  </a:ext>
                </a:extLst>
              </p:cNvPr>
              <p:cNvSpPr/>
              <p:nvPr/>
            </p:nvSpPr>
            <p:spPr>
              <a:xfrm>
                <a:off x="9302359" y="3771657"/>
                <a:ext cx="140779" cy="304133"/>
              </a:xfrm>
              <a:custGeom>
                <a:avLst/>
                <a:gdLst>
                  <a:gd name="connsiteX0" fmla="*/ 81248 w 140779"/>
                  <a:gd name="connsiteY0" fmla="*/ 304133 h 304133"/>
                  <a:gd name="connsiteX1" fmla="*/ 112490 w 140779"/>
                  <a:gd name="connsiteY1" fmla="*/ 272320 h 304133"/>
                  <a:gd name="connsiteX2" fmla="*/ 112490 w 140779"/>
                  <a:gd name="connsiteY2" fmla="*/ 106871 h 304133"/>
                  <a:gd name="connsiteX3" fmla="*/ 95345 w 140779"/>
                  <a:gd name="connsiteY3" fmla="*/ 50387 h 304133"/>
                  <a:gd name="connsiteX4" fmla="*/ 115538 w 140779"/>
                  <a:gd name="connsiteY4" fmla="*/ 50387 h 304133"/>
                  <a:gd name="connsiteX5" fmla="*/ 140779 w 140779"/>
                  <a:gd name="connsiteY5" fmla="*/ 25717 h 304133"/>
                  <a:gd name="connsiteX6" fmla="*/ 115538 w 140779"/>
                  <a:gd name="connsiteY6" fmla="*/ 0 h 304133"/>
                  <a:gd name="connsiteX7" fmla="*/ 25241 w 140779"/>
                  <a:gd name="connsiteY7" fmla="*/ 0 h 304133"/>
                  <a:gd name="connsiteX8" fmla="*/ 0 w 140779"/>
                  <a:gd name="connsiteY8" fmla="*/ 25241 h 304133"/>
                  <a:gd name="connsiteX9" fmla="*/ 25241 w 140779"/>
                  <a:gd name="connsiteY9" fmla="*/ 50483 h 304133"/>
                  <a:gd name="connsiteX10" fmla="*/ 30766 w 140779"/>
                  <a:gd name="connsiteY10" fmla="*/ 50483 h 304133"/>
                  <a:gd name="connsiteX11" fmla="*/ 49911 w 140779"/>
                  <a:gd name="connsiteY11" fmla="*/ 102394 h 304133"/>
                  <a:gd name="connsiteX12" fmla="*/ 49911 w 140779"/>
                  <a:gd name="connsiteY12" fmla="*/ 272320 h 304133"/>
                  <a:gd name="connsiteX13" fmla="*/ 81153 w 140779"/>
                  <a:gd name="connsiteY13" fmla="*/ 304133 h 304133"/>
                  <a:gd name="connsiteX14" fmla="*/ 81153 w 140779"/>
                  <a:gd name="connsiteY14"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779" h="304133">
                    <a:moveTo>
                      <a:pt x="81248" y="304133"/>
                    </a:moveTo>
                    <a:cubicBezTo>
                      <a:pt x="98870" y="304133"/>
                      <a:pt x="112490" y="290036"/>
                      <a:pt x="112490" y="272320"/>
                    </a:cubicBezTo>
                    <a:lnTo>
                      <a:pt x="112490" y="106871"/>
                    </a:lnTo>
                    <a:cubicBezTo>
                      <a:pt x="112490" y="82677"/>
                      <a:pt x="107442" y="64008"/>
                      <a:pt x="95345" y="50387"/>
                    </a:cubicBezTo>
                    <a:lnTo>
                      <a:pt x="115538" y="50387"/>
                    </a:lnTo>
                    <a:cubicBezTo>
                      <a:pt x="130207" y="50387"/>
                      <a:pt x="140779" y="40291"/>
                      <a:pt x="140779" y="25717"/>
                    </a:cubicBezTo>
                    <a:cubicBezTo>
                      <a:pt x="140779" y="11144"/>
                      <a:pt x="130207" y="0"/>
                      <a:pt x="115538" y="0"/>
                    </a:cubicBezTo>
                    <a:lnTo>
                      <a:pt x="25241" y="0"/>
                    </a:lnTo>
                    <a:cubicBezTo>
                      <a:pt x="10573" y="0"/>
                      <a:pt x="0" y="10573"/>
                      <a:pt x="0" y="25241"/>
                    </a:cubicBezTo>
                    <a:cubicBezTo>
                      <a:pt x="0" y="39910"/>
                      <a:pt x="10573" y="50483"/>
                      <a:pt x="25241" y="50483"/>
                    </a:cubicBezTo>
                    <a:lnTo>
                      <a:pt x="30766" y="50483"/>
                    </a:lnTo>
                    <a:cubicBezTo>
                      <a:pt x="35814" y="55531"/>
                      <a:pt x="49911" y="68104"/>
                      <a:pt x="49911" y="102394"/>
                    </a:cubicBezTo>
                    <a:lnTo>
                      <a:pt x="49911" y="272320"/>
                    </a:lnTo>
                    <a:cubicBezTo>
                      <a:pt x="49911" y="289941"/>
                      <a:pt x="63532" y="304133"/>
                      <a:pt x="81153" y="304133"/>
                    </a:cubicBezTo>
                    <a:lnTo>
                      <a:pt x="81153" y="304133"/>
                    </a:lnTo>
                    <a:close/>
                  </a:path>
                </a:pathLst>
              </a:custGeom>
              <a:solidFill>
                <a:schemeClr val="bg1"/>
              </a:solidFill>
              <a:ln w="9525" cap="flat">
                <a:noFill/>
                <a:prstDash val="solid"/>
                <a:miter/>
              </a:ln>
            </p:spPr>
            <p:txBody>
              <a:bodyPr rtlCol="1" anchor="ctr"/>
              <a:lstStyle/>
              <a:p>
                <a:endParaRPr lang="he-IL"/>
              </a:p>
            </p:txBody>
          </p:sp>
          <p:sp>
            <p:nvSpPr>
              <p:cNvPr id="41" name="צורה חופשית: צורה 40">
                <a:extLst>
                  <a:ext uri="{FF2B5EF4-FFF2-40B4-BE49-F238E27FC236}">
                    <a16:creationId xmlns:a16="http://schemas.microsoft.com/office/drawing/2014/main" id="{08C48C5F-810B-DC73-3567-D8D09B829ABA}"/>
                  </a:ext>
                </a:extLst>
              </p:cNvPr>
              <p:cNvSpPr/>
              <p:nvPr/>
            </p:nvSpPr>
            <p:spPr>
              <a:xfrm>
                <a:off x="8126688" y="3080427"/>
                <a:ext cx="810958" cy="555021"/>
              </a:xfrm>
              <a:custGeom>
                <a:avLst/>
                <a:gdLst>
                  <a:gd name="connsiteX0" fmla="*/ 202502 w 810958"/>
                  <a:gd name="connsiteY0" fmla="*/ 554165 h 555021"/>
                  <a:gd name="connsiteX1" fmla="*/ 259556 w 810958"/>
                  <a:gd name="connsiteY1" fmla="*/ 497110 h 555021"/>
                  <a:gd name="connsiteX2" fmla="*/ 259556 w 810958"/>
                  <a:gd name="connsiteY2" fmla="*/ 130778 h 555021"/>
                  <a:gd name="connsiteX3" fmla="*/ 140779 w 810958"/>
                  <a:gd name="connsiteY3" fmla="*/ 95 h 555021"/>
                  <a:gd name="connsiteX4" fmla="*/ 46006 w 810958"/>
                  <a:gd name="connsiteY4" fmla="*/ 95 h 555021"/>
                  <a:gd name="connsiteX5" fmla="*/ 0 w 810958"/>
                  <a:gd name="connsiteY5" fmla="*/ 46101 h 555021"/>
                  <a:gd name="connsiteX6" fmla="*/ 46006 w 810958"/>
                  <a:gd name="connsiteY6" fmla="*/ 92107 h 555021"/>
                  <a:gd name="connsiteX7" fmla="*/ 92012 w 810958"/>
                  <a:gd name="connsiteY7" fmla="*/ 92107 h 555021"/>
                  <a:gd name="connsiteX8" fmla="*/ 145352 w 810958"/>
                  <a:gd name="connsiteY8" fmla="*/ 160211 h 555021"/>
                  <a:gd name="connsiteX9" fmla="*/ 145352 w 810958"/>
                  <a:gd name="connsiteY9" fmla="*/ 497110 h 555021"/>
                  <a:gd name="connsiteX10" fmla="*/ 202406 w 810958"/>
                  <a:gd name="connsiteY10" fmla="*/ 554165 h 555021"/>
                  <a:gd name="connsiteX11" fmla="*/ 202406 w 810958"/>
                  <a:gd name="connsiteY11" fmla="*/ 554165 h 555021"/>
                  <a:gd name="connsiteX12" fmla="*/ 411480 w 810958"/>
                  <a:gd name="connsiteY12" fmla="*/ 555022 h 555021"/>
                  <a:gd name="connsiteX13" fmla="*/ 468535 w 810958"/>
                  <a:gd name="connsiteY13" fmla="*/ 497967 h 555021"/>
                  <a:gd name="connsiteX14" fmla="*/ 468535 w 810958"/>
                  <a:gd name="connsiteY14" fmla="*/ 45148 h 555021"/>
                  <a:gd name="connsiteX15" fmla="*/ 423386 w 810958"/>
                  <a:gd name="connsiteY15" fmla="*/ 0 h 555021"/>
                  <a:gd name="connsiteX16" fmla="*/ 338709 w 810958"/>
                  <a:gd name="connsiteY16" fmla="*/ 0 h 555021"/>
                  <a:gd name="connsiteX17" fmla="*/ 292703 w 810958"/>
                  <a:gd name="connsiteY17" fmla="*/ 46006 h 555021"/>
                  <a:gd name="connsiteX18" fmla="*/ 338709 w 810958"/>
                  <a:gd name="connsiteY18" fmla="*/ 92012 h 555021"/>
                  <a:gd name="connsiteX19" fmla="*/ 354330 w 810958"/>
                  <a:gd name="connsiteY19" fmla="*/ 92012 h 555021"/>
                  <a:gd name="connsiteX20" fmla="*/ 354330 w 810958"/>
                  <a:gd name="connsiteY20" fmla="*/ 497967 h 555021"/>
                  <a:gd name="connsiteX21" fmla="*/ 411385 w 810958"/>
                  <a:gd name="connsiteY21" fmla="*/ 555022 h 555021"/>
                  <a:gd name="connsiteX22" fmla="*/ 411385 w 810958"/>
                  <a:gd name="connsiteY22" fmla="*/ 555022 h 555021"/>
                  <a:gd name="connsiteX23" fmla="*/ 273367 w 810958"/>
                  <a:gd name="connsiteY23" fmla="*/ 261461 h 555021"/>
                  <a:gd name="connsiteX24" fmla="*/ 310229 w 810958"/>
                  <a:gd name="connsiteY24" fmla="*/ 298323 h 555021"/>
                  <a:gd name="connsiteX25" fmla="*/ 347091 w 810958"/>
                  <a:gd name="connsiteY25" fmla="*/ 261461 h 555021"/>
                  <a:gd name="connsiteX26" fmla="*/ 310229 w 810958"/>
                  <a:gd name="connsiteY26" fmla="*/ 224599 h 555021"/>
                  <a:gd name="connsiteX27" fmla="*/ 273367 w 810958"/>
                  <a:gd name="connsiteY27" fmla="*/ 261461 h 555021"/>
                  <a:gd name="connsiteX28" fmla="*/ 273367 w 810958"/>
                  <a:gd name="connsiteY28" fmla="*/ 261461 h 555021"/>
                  <a:gd name="connsiteX29" fmla="*/ 553212 w 810958"/>
                  <a:gd name="connsiteY29" fmla="*/ 552259 h 555021"/>
                  <a:gd name="connsiteX30" fmla="*/ 764953 w 810958"/>
                  <a:gd name="connsiteY30" fmla="*/ 552259 h 555021"/>
                  <a:gd name="connsiteX31" fmla="*/ 810959 w 810958"/>
                  <a:gd name="connsiteY31" fmla="*/ 506254 h 555021"/>
                  <a:gd name="connsiteX32" fmla="*/ 764953 w 810958"/>
                  <a:gd name="connsiteY32" fmla="*/ 460248 h 555021"/>
                  <a:gd name="connsiteX33" fmla="*/ 753904 w 810958"/>
                  <a:gd name="connsiteY33" fmla="*/ 460248 h 555021"/>
                  <a:gd name="connsiteX34" fmla="*/ 753904 w 810958"/>
                  <a:gd name="connsiteY34" fmla="*/ 133540 h 555021"/>
                  <a:gd name="connsiteX35" fmla="*/ 639794 w 810958"/>
                  <a:gd name="connsiteY35" fmla="*/ 95 h 555021"/>
                  <a:gd name="connsiteX36" fmla="*/ 562451 w 810958"/>
                  <a:gd name="connsiteY36" fmla="*/ 95 h 555021"/>
                  <a:gd name="connsiteX37" fmla="*/ 516446 w 810958"/>
                  <a:gd name="connsiteY37" fmla="*/ 46101 h 555021"/>
                  <a:gd name="connsiteX38" fmla="*/ 562451 w 810958"/>
                  <a:gd name="connsiteY38" fmla="*/ 92107 h 555021"/>
                  <a:gd name="connsiteX39" fmla="*/ 591884 w 810958"/>
                  <a:gd name="connsiteY39" fmla="*/ 92107 h 555021"/>
                  <a:gd name="connsiteX40" fmla="*/ 639794 w 810958"/>
                  <a:gd name="connsiteY40" fmla="*/ 141827 h 555021"/>
                  <a:gd name="connsiteX41" fmla="*/ 639794 w 810958"/>
                  <a:gd name="connsiteY41" fmla="*/ 460343 h 555021"/>
                  <a:gd name="connsiteX42" fmla="*/ 553307 w 810958"/>
                  <a:gd name="connsiteY42" fmla="*/ 460343 h 555021"/>
                  <a:gd name="connsiteX43" fmla="*/ 507302 w 810958"/>
                  <a:gd name="connsiteY43" fmla="*/ 506349 h 555021"/>
                  <a:gd name="connsiteX44" fmla="*/ 553307 w 810958"/>
                  <a:gd name="connsiteY44" fmla="*/ 552355 h 555021"/>
                  <a:gd name="connsiteX45" fmla="*/ 553307 w 810958"/>
                  <a:gd name="connsiteY45" fmla="*/ 552355 h 55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0958" h="555021">
                    <a:moveTo>
                      <a:pt x="202502" y="554165"/>
                    </a:moveTo>
                    <a:cubicBezTo>
                      <a:pt x="235649" y="554165"/>
                      <a:pt x="259556" y="530257"/>
                      <a:pt x="259556" y="497110"/>
                    </a:cubicBezTo>
                    <a:lnTo>
                      <a:pt x="259556" y="130778"/>
                    </a:lnTo>
                    <a:cubicBezTo>
                      <a:pt x="259556" y="45148"/>
                      <a:pt x="219932" y="95"/>
                      <a:pt x="140779" y="95"/>
                    </a:cubicBezTo>
                    <a:lnTo>
                      <a:pt x="46006" y="95"/>
                    </a:lnTo>
                    <a:cubicBezTo>
                      <a:pt x="19336" y="95"/>
                      <a:pt x="0" y="19431"/>
                      <a:pt x="0" y="46101"/>
                    </a:cubicBezTo>
                    <a:cubicBezTo>
                      <a:pt x="0" y="72771"/>
                      <a:pt x="19336" y="92107"/>
                      <a:pt x="46006" y="92107"/>
                    </a:cubicBezTo>
                    <a:lnTo>
                      <a:pt x="92012" y="92107"/>
                    </a:lnTo>
                    <a:cubicBezTo>
                      <a:pt x="132493" y="92107"/>
                      <a:pt x="145352" y="107728"/>
                      <a:pt x="145352" y="160211"/>
                    </a:cubicBezTo>
                    <a:lnTo>
                      <a:pt x="145352" y="497110"/>
                    </a:lnTo>
                    <a:cubicBezTo>
                      <a:pt x="145352" y="530257"/>
                      <a:pt x="169259" y="554165"/>
                      <a:pt x="202406" y="554165"/>
                    </a:cubicBezTo>
                    <a:lnTo>
                      <a:pt x="202406" y="554165"/>
                    </a:lnTo>
                    <a:close/>
                    <a:moveTo>
                      <a:pt x="411480" y="555022"/>
                    </a:moveTo>
                    <a:cubicBezTo>
                      <a:pt x="443675" y="555022"/>
                      <a:pt x="468535" y="531114"/>
                      <a:pt x="468535" y="497967"/>
                    </a:cubicBezTo>
                    <a:lnTo>
                      <a:pt x="468535" y="45148"/>
                    </a:lnTo>
                    <a:cubicBezTo>
                      <a:pt x="468535" y="16573"/>
                      <a:pt x="451009" y="0"/>
                      <a:pt x="423386" y="0"/>
                    </a:cubicBezTo>
                    <a:lnTo>
                      <a:pt x="338709" y="0"/>
                    </a:lnTo>
                    <a:cubicBezTo>
                      <a:pt x="312896" y="0"/>
                      <a:pt x="292703" y="20288"/>
                      <a:pt x="292703" y="46006"/>
                    </a:cubicBezTo>
                    <a:cubicBezTo>
                      <a:pt x="292703" y="71723"/>
                      <a:pt x="312992" y="92012"/>
                      <a:pt x="338709" y="92012"/>
                    </a:cubicBezTo>
                    <a:lnTo>
                      <a:pt x="354330" y="92012"/>
                    </a:lnTo>
                    <a:lnTo>
                      <a:pt x="354330" y="497967"/>
                    </a:lnTo>
                    <a:cubicBezTo>
                      <a:pt x="354330" y="531114"/>
                      <a:pt x="379190" y="555022"/>
                      <a:pt x="411385" y="555022"/>
                    </a:cubicBezTo>
                    <a:lnTo>
                      <a:pt x="411385" y="555022"/>
                    </a:lnTo>
                    <a:close/>
                    <a:moveTo>
                      <a:pt x="273367" y="261461"/>
                    </a:moveTo>
                    <a:cubicBezTo>
                      <a:pt x="273367" y="281749"/>
                      <a:pt x="289941" y="298323"/>
                      <a:pt x="310229" y="298323"/>
                    </a:cubicBezTo>
                    <a:cubicBezTo>
                      <a:pt x="330517" y="298323"/>
                      <a:pt x="347091" y="281749"/>
                      <a:pt x="347091" y="261461"/>
                    </a:cubicBezTo>
                    <a:cubicBezTo>
                      <a:pt x="347091" y="241173"/>
                      <a:pt x="330517" y="224599"/>
                      <a:pt x="310229" y="224599"/>
                    </a:cubicBezTo>
                    <a:cubicBezTo>
                      <a:pt x="289941" y="224599"/>
                      <a:pt x="273367" y="241173"/>
                      <a:pt x="273367" y="261461"/>
                    </a:cubicBezTo>
                    <a:lnTo>
                      <a:pt x="273367" y="261461"/>
                    </a:lnTo>
                    <a:close/>
                    <a:moveTo>
                      <a:pt x="553212" y="552259"/>
                    </a:moveTo>
                    <a:lnTo>
                      <a:pt x="764953" y="552259"/>
                    </a:lnTo>
                    <a:cubicBezTo>
                      <a:pt x="791623" y="552259"/>
                      <a:pt x="810959" y="532924"/>
                      <a:pt x="810959" y="506254"/>
                    </a:cubicBezTo>
                    <a:cubicBezTo>
                      <a:pt x="810959" y="479584"/>
                      <a:pt x="791623" y="460248"/>
                      <a:pt x="764953" y="460248"/>
                    </a:cubicBezTo>
                    <a:lnTo>
                      <a:pt x="753904" y="460248"/>
                    </a:lnTo>
                    <a:lnTo>
                      <a:pt x="753904" y="133540"/>
                    </a:lnTo>
                    <a:cubicBezTo>
                      <a:pt x="753904" y="35052"/>
                      <a:pt x="716185" y="95"/>
                      <a:pt x="639794" y="95"/>
                    </a:cubicBezTo>
                    <a:lnTo>
                      <a:pt x="562451" y="95"/>
                    </a:lnTo>
                    <a:cubicBezTo>
                      <a:pt x="535781" y="95"/>
                      <a:pt x="516446" y="19431"/>
                      <a:pt x="516446" y="46101"/>
                    </a:cubicBezTo>
                    <a:cubicBezTo>
                      <a:pt x="516446" y="72771"/>
                      <a:pt x="535781" y="92107"/>
                      <a:pt x="562451" y="92107"/>
                    </a:cubicBezTo>
                    <a:lnTo>
                      <a:pt x="591884" y="92107"/>
                    </a:lnTo>
                    <a:cubicBezTo>
                      <a:pt x="624078" y="92107"/>
                      <a:pt x="639794" y="105918"/>
                      <a:pt x="639794" y="141827"/>
                    </a:cubicBezTo>
                    <a:lnTo>
                      <a:pt x="639794" y="460343"/>
                    </a:lnTo>
                    <a:lnTo>
                      <a:pt x="553307" y="460343"/>
                    </a:lnTo>
                    <a:cubicBezTo>
                      <a:pt x="526637" y="460343"/>
                      <a:pt x="507302" y="479679"/>
                      <a:pt x="507302" y="506349"/>
                    </a:cubicBezTo>
                    <a:cubicBezTo>
                      <a:pt x="507302" y="533019"/>
                      <a:pt x="526637" y="552355"/>
                      <a:pt x="553307" y="552355"/>
                    </a:cubicBezTo>
                    <a:lnTo>
                      <a:pt x="553307" y="552355"/>
                    </a:lnTo>
                    <a:close/>
                  </a:path>
                </a:pathLst>
              </a:custGeom>
              <a:solidFill>
                <a:schemeClr val="bg1"/>
              </a:solidFill>
              <a:ln w="9525" cap="flat">
                <a:noFill/>
                <a:prstDash val="solid"/>
                <a:miter/>
              </a:ln>
            </p:spPr>
            <p:txBody>
              <a:bodyPr rtlCol="1" anchor="ctr"/>
              <a:lstStyle/>
              <a:p>
                <a:endParaRPr lang="he-IL"/>
              </a:p>
            </p:txBody>
          </p:sp>
          <p:sp>
            <p:nvSpPr>
              <p:cNvPr id="42" name="צורה חופשית: צורה 41">
                <a:extLst>
                  <a:ext uri="{FF2B5EF4-FFF2-40B4-BE49-F238E27FC236}">
                    <a16:creationId xmlns:a16="http://schemas.microsoft.com/office/drawing/2014/main" id="{5AFC4DF2-6075-2676-8752-93CFC190EE7D}"/>
                  </a:ext>
                </a:extLst>
              </p:cNvPr>
              <p:cNvSpPr/>
              <p:nvPr/>
            </p:nvSpPr>
            <p:spPr>
              <a:xfrm>
                <a:off x="8907262" y="3080522"/>
                <a:ext cx="532923" cy="555974"/>
              </a:xfrm>
              <a:custGeom>
                <a:avLst/>
                <a:gdLst>
                  <a:gd name="connsiteX0" fmla="*/ 112300 w 532923"/>
                  <a:gd name="connsiteY0" fmla="*/ 307372 h 555974"/>
                  <a:gd name="connsiteX1" fmla="*/ 169354 w 532923"/>
                  <a:gd name="connsiteY1" fmla="*/ 250317 h 555974"/>
                  <a:gd name="connsiteX2" fmla="*/ 169354 w 532923"/>
                  <a:gd name="connsiteY2" fmla="*/ 48768 h 555974"/>
                  <a:gd name="connsiteX3" fmla="*/ 125158 w 532923"/>
                  <a:gd name="connsiteY3" fmla="*/ 0 h 555974"/>
                  <a:gd name="connsiteX4" fmla="*/ 46006 w 532923"/>
                  <a:gd name="connsiteY4" fmla="*/ 0 h 555974"/>
                  <a:gd name="connsiteX5" fmla="*/ 0 w 532923"/>
                  <a:gd name="connsiteY5" fmla="*/ 46006 h 555974"/>
                  <a:gd name="connsiteX6" fmla="*/ 46006 w 532923"/>
                  <a:gd name="connsiteY6" fmla="*/ 92012 h 555974"/>
                  <a:gd name="connsiteX7" fmla="*/ 55245 w 532923"/>
                  <a:gd name="connsiteY7" fmla="*/ 92012 h 555974"/>
                  <a:gd name="connsiteX8" fmla="*/ 55245 w 532923"/>
                  <a:gd name="connsiteY8" fmla="*/ 250317 h 555974"/>
                  <a:gd name="connsiteX9" fmla="*/ 112300 w 532923"/>
                  <a:gd name="connsiteY9" fmla="*/ 307372 h 555974"/>
                  <a:gd name="connsiteX10" fmla="*/ 112300 w 532923"/>
                  <a:gd name="connsiteY10" fmla="*/ 307372 h 555974"/>
                  <a:gd name="connsiteX11" fmla="*/ 475869 w 532923"/>
                  <a:gd name="connsiteY11" fmla="*/ 555879 h 555974"/>
                  <a:gd name="connsiteX12" fmla="*/ 532924 w 532923"/>
                  <a:gd name="connsiteY12" fmla="*/ 498824 h 555974"/>
                  <a:gd name="connsiteX13" fmla="*/ 532924 w 532923"/>
                  <a:gd name="connsiteY13" fmla="*/ 130683 h 555974"/>
                  <a:gd name="connsiteX14" fmla="*/ 401288 w 532923"/>
                  <a:gd name="connsiteY14" fmla="*/ 0 h 555974"/>
                  <a:gd name="connsiteX15" fmla="*/ 254032 w 532923"/>
                  <a:gd name="connsiteY15" fmla="*/ 0 h 555974"/>
                  <a:gd name="connsiteX16" fmla="*/ 208026 w 532923"/>
                  <a:gd name="connsiteY16" fmla="*/ 46006 h 555974"/>
                  <a:gd name="connsiteX17" fmla="*/ 244888 w 532923"/>
                  <a:gd name="connsiteY17" fmla="*/ 91154 h 555974"/>
                  <a:gd name="connsiteX18" fmla="*/ 244888 w 532923"/>
                  <a:gd name="connsiteY18" fmla="*/ 498920 h 555974"/>
                  <a:gd name="connsiteX19" fmla="*/ 301942 w 532923"/>
                  <a:gd name="connsiteY19" fmla="*/ 555974 h 555974"/>
                  <a:gd name="connsiteX20" fmla="*/ 358997 w 532923"/>
                  <a:gd name="connsiteY20" fmla="*/ 498920 h 555974"/>
                  <a:gd name="connsiteX21" fmla="*/ 358997 w 532923"/>
                  <a:gd name="connsiteY21" fmla="*/ 92012 h 555974"/>
                  <a:gd name="connsiteX22" fmla="*/ 379285 w 532923"/>
                  <a:gd name="connsiteY22" fmla="*/ 92012 h 555974"/>
                  <a:gd name="connsiteX23" fmla="*/ 418909 w 532923"/>
                  <a:gd name="connsiteY23" fmla="*/ 136208 h 555974"/>
                  <a:gd name="connsiteX24" fmla="*/ 418909 w 532923"/>
                  <a:gd name="connsiteY24" fmla="*/ 498824 h 555974"/>
                  <a:gd name="connsiteX25" fmla="*/ 475964 w 532923"/>
                  <a:gd name="connsiteY25" fmla="*/ 555879 h 555974"/>
                  <a:gd name="connsiteX26" fmla="*/ 475964 w 532923"/>
                  <a:gd name="connsiteY26" fmla="*/ 555879 h 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923" h="555974">
                    <a:moveTo>
                      <a:pt x="112300" y="307372"/>
                    </a:moveTo>
                    <a:cubicBezTo>
                      <a:pt x="144494" y="307372"/>
                      <a:pt x="169354" y="282512"/>
                      <a:pt x="169354" y="250317"/>
                    </a:cubicBezTo>
                    <a:lnTo>
                      <a:pt x="169354" y="48768"/>
                    </a:lnTo>
                    <a:cubicBezTo>
                      <a:pt x="169354" y="17431"/>
                      <a:pt x="154591" y="0"/>
                      <a:pt x="125158" y="0"/>
                    </a:cubicBezTo>
                    <a:lnTo>
                      <a:pt x="46006" y="0"/>
                    </a:lnTo>
                    <a:cubicBezTo>
                      <a:pt x="20193" y="0"/>
                      <a:pt x="0" y="20288"/>
                      <a:pt x="0" y="46006"/>
                    </a:cubicBezTo>
                    <a:cubicBezTo>
                      <a:pt x="0" y="71723"/>
                      <a:pt x="20288" y="92012"/>
                      <a:pt x="46006" y="92012"/>
                    </a:cubicBezTo>
                    <a:lnTo>
                      <a:pt x="55245" y="92012"/>
                    </a:lnTo>
                    <a:lnTo>
                      <a:pt x="55245" y="250317"/>
                    </a:lnTo>
                    <a:cubicBezTo>
                      <a:pt x="55245" y="282512"/>
                      <a:pt x="80105" y="307372"/>
                      <a:pt x="112300" y="307372"/>
                    </a:cubicBezTo>
                    <a:lnTo>
                      <a:pt x="112300" y="307372"/>
                    </a:lnTo>
                    <a:close/>
                    <a:moveTo>
                      <a:pt x="475869" y="555879"/>
                    </a:moveTo>
                    <a:cubicBezTo>
                      <a:pt x="509016" y="555879"/>
                      <a:pt x="532924" y="531971"/>
                      <a:pt x="532924" y="498824"/>
                    </a:cubicBezTo>
                    <a:lnTo>
                      <a:pt x="532924" y="130683"/>
                    </a:lnTo>
                    <a:cubicBezTo>
                      <a:pt x="532924" y="48768"/>
                      <a:pt x="488728" y="0"/>
                      <a:pt x="401288" y="0"/>
                    </a:cubicBezTo>
                    <a:lnTo>
                      <a:pt x="254032" y="0"/>
                    </a:lnTo>
                    <a:cubicBezTo>
                      <a:pt x="227362" y="0"/>
                      <a:pt x="208026" y="19336"/>
                      <a:pt x="208026" y="46006"/>
                    </a:cubicBezTo>
                    <a:cubicBezTo>
                      <a:pt x="208026" y="69914"/>
                      <a:pt x="222790" y="87440"/>
                      <a:pt x="244888" y="91154"/>
                    </a:cubicBezTo>
                    <a:lnTo>
                      <a:pt x="244888" y="498920"/>
                    </a:lnTo>
                    <a:cubicBezTo>
                      <a:pt x="244888" y="532067"/>
                      <a:pt x="268796" y="555974"/>
                      <a:pt x="301942" y="555974"/>
                    </a:cubicBezTo>
                    <a:cubicBezTo>
                      <a:pt x="335089" y="555974"/>
                      <a:pt x="358997" y="532067"/>
                      <a:pt x="358997" y="498920"/>
                    </a:cubicBezTo>
                    <a:lnTo>
                      <a:pt x="358997" y="92012"/>
                    </a:lnTo>
                    <a:lnTo>
                      <a:pt x="379285" y="92012"/>
                    </a:lnTo>
                    <a:cubicBezTo>
                      <a:pt x="407860" y="92012"/>
                      <a:pt x="418909" y="104013"/>
                      <a:pt x="418909" y="136208"/>
                    </a:cubicBezTo>
                    <a:lnTo>
                      <a:pt x="418909" y="498824"/>
                    </a:lnTo>
                    <a:cubicBezTo>
                      <a:pt x="418909" y="531971"/>
                      <a:pt x="442817" y="555879"/>
                      <a:pt x="475964" y="555879"/>
                    </a:cubicBezTo>
                    <a:lnTo>
                      <a:pt x="475964" y="555879"/>
                    </a:lnTo>
                    <a:close/>
                  </a:path>
                </a:pathLst>
              </a:custGeom>
              <a:solidFill>
                <a:schemeClr val="bg1"/>
              </a:solidFill>
              <a:ln w="9525" cap="flat">
                <a:noFill/>
                <a:prstDash val="solid"/>
                <a:miter/>
              </a:ln>
            </p:spPr>
            <p:txBody>
              <a:bodyPr rtlCol="1" anchor="ctr"/>
              <a:lstStyle/>
              <a:p>
                <a:endParaRPr lang="he-IL"/>
              </a:p>
            </p:txBody>
          </p:sp>
        </p:grpSp>
      </p:grpSp>
      <p:sp>
        <p:nvSpPr>
          <p:cNvPr id="47" name="תיבת טקסט 46">
            <a:extLst>
              <a:ext uri="{FF2B5EF4-FFF2-40B4-BE49-F238E27FC236}">
                <a16:creationId xmlns:a16="http://schemas.microsoft.com/office/drawing/2014/main" id="{B4542CF2-7630-5074-0169-63F4DE05CA87}"/>
              </a:ext>
            </a:extLst>
          </p:cNvPr>
          <p:cNvSpPr txBox="1"/>
          <p:nvPr/>
        </p:nvSpPr>
        <p:spPr>
          <a:xfrm>
            <a:off x="1766236" y="3127491"/>
            <a:ext cx="8395441" cy="2630207"/>
          </a:xfrm>
          <a:prstGeom prst="rect">
            <a:avLst/>
          </a:prstGeom>
          <a:noFill/>
        </p:spPr>
        <p:txBody>
          <a:bodyPr wrap="square">
            <a:spAutoFit/>
          </a:bodyPr>
          <a:lstStyle/>
          <a:p>
            <a:pPr algn="ctr" rtl="1">
              <a:lnSpc>
                <a:spcPts val="3000"/>
              </a:lnSpc>
              <a:spcAft>
                <a:spcPts val="800"/>
              </a:spcAft>
            </a:pPr>
            <a:r>
              <a:rPr lang="he-IL" sz="24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"התעלותם של לוחמינו לא בזכות הברזל באה אלא בזכות התודעה של שליחות עליונה, של הכרה בצדקת ענייננו, של אהבה עמוקה למולדת ושל הכרת התפקיד הקשה שהוטל עליהם – להבטיח קיום האומה במולדתה. לקיים, ואפילו יהיה זה במחיר חייהם, זכותו של עם ישראל לחיות את חייו במדינתו בשלום ובשלווה,  כעם חופשי ועצמאי"</a:t>
            </a:r>
          </a:p>
          <a:p>
            <a:pPr algn="ctr">
              <a:lnSpc>
                <a:spcPts val="3000"/>
              </a:lnSpc>
              <a:spcBef>
                <a:spcPts val="1200"/>
              </a:spcBef>
            </a:pPr>
            <a:r>
              <a:rPr lang="he-IL" sz="15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 יצחק רבין ז"ל, 1967 -</a:t>
            </a:r>
            <a:endParaRPr lang="he-IL" sz="15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endParaRPr>
          </a:p>
        </p:txBody>
      </p:sp>
      <p:grpSp>
        <p:nvGrpSpPr>
          <p:cNvPr id="50" name="קבוצה 49">
            <a:extLst>
              <a:ext uri="{FF2B5EF4-FFF2-40B4-BE49-F238E27FC236}">
                <a16:creationId xmlns:a16="http://schemas.microsoft.com/office/drawing/2014/main" id="{8C5A6650-5240-A36F-DBBA-32B1F7017D61}"/>
              </a:ext>
            </a:extLst>
          </p:cNvPr>
          <p:cNvGrpSpPr/>
          <p:nvPr/>
        </p:nvGrpSpPr>
        <p:grpSpPr>
          <a:xfrm>
            <a:off x="10600882" y="1912855"/>
            <a:ext cx="939840" cy="797091"/>
            <a:chOff x="10801188" y="1895309"/>
            <a:chExt cx="739533" cy="627208"/>
          </a:xfrm>
          <a:solidFill>
            <a:srgbClr val="2BADDE"/>
          </a:solidFill>
        </p:grpSpPr>
        <p:sp>
          <p:nvSpPr>
            <p:cNvPr id="51" name="צורה חופשית: צורה 50">
              <a:extLst>
                <a:ext uri="{FF2B5EF4-FFF2-40B4-BE49-F238E27FC236}">
                  <a16:creationId xmlns:a16="http://schemas.microsoft.com/office/drawing/2014/main" id="{8E288220-A3E7-DA14-F171-E69F04B58391}"/>
                </a:ext>
              </a:extLst>
            </p:cNvPr>
            <p:cNvSpPr/>
            <p:nvPr/>
          </p:nvSpPr>
          <p:spPr>
            <a:xfrm>
              <a:off x="108011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5D581922-9262-34F9-7ECD-A516491F65CB}"/>
                </a:ext>
              </a:extLst>
            </p:cNvPr>
            <p:cNvSpPr/>
            <p:nvPr/>
          </p:nvSpPr>
          <p:spPr>
            <a:xfrm>
              <a:off x="112245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grpSp>
      <p:pic>
        <p:nvPicPr>
          <p:cNvPr id="54" name="גרפיקה 53">
            <a:extLst>
              <a:ext uri="{FF2B5EF4-FFF2-40B4-BE49-F238E27FC236}">
                <a16:creationId xmlns:a16="http://schemas.microsoft.com/office/drawing/2014/main" id="{61A05420-039E-90E0-BA24-8A45668D3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940" y="5675586"/>
            <a:ext cx="776943" cy="846176"/>
          </a:xfrm>
          <a:prstGeom prst="rect">
            <a:avLst/>
          </a:prstGeom>
        </p:spPr>
      </p:pic>
    </p:spTree>
    <p:extLst>
      <p:ext uri="{BB962C8B-B14F-4D97-AF65-F5344CB8AC3E}">
        <p14:creationId xmlns:p14="http://schemas.microsoft.com/office/powerpoint/2010/main" val="2420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vertical)">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1B3B-0E23-7891-2B35-DA5448689014}"/>
            </a:ext>
          </a:extLst>
        </p:cNvPr>
        <p:cNvGrpSpPr/>
        <p:nvPr/>
      </p:nvGrpSpPr>
      <p:grpSpPr>
        <a:xfrm>
          <a:off x="0" y="0"/>
          <a:ext cx="0" cy="0"/>
          <a:chOff x="0" y="0"/>
          <a:chExt cx="0" cy="0"/>
        </a:xfrm>
      </p:grpSpPr>
      <p:grpSp>
        <p:nvGrpSpPr>
          <p:cNvPr id="23" name="קבוצה 22">
            <a:extLst>
              <a:ext uri="{FF2B5EF4-FFF2-40B4-BE49-F238E27FC236}">
                <a16:creationId xmlns:a16="http://schemas.microsoft.com/office/drawing/2014/main" id="{C785D0BE-65DE-00D6-1786-97394B41BB99}"/>
              </a:ext>
            </a:extLst>
          </p:cNvPr>
          <p:cNvGrpSpPr/>
          <p:nvPr/>
        </p:nvGrpSpPr>
        <p:grpSpPr>
          <a:xfrm>
            <a:off x="-12219246" y="-250806"/>
            <a:ext cx="10999571" cy="7311091"/>
            <a:chOff x="-4319846" y="-250806"/>
            <a:chExt cx="10999571" cy="7311091"/>
          </a:xfrm>
        </p:grpSpPr>
        <p:sp>
          <p:nvSpPr>
            <p:cNvPr id="10" name="צורה חופשית: צורה 9">
              <a:extLst>
                <a:ext uri="{FF2B5EF4-FFF2-40B4-BE49-F238E27FC236}">
                  <a16:creationId xmlns:a16="http://schemas.microsoft.com/office/drawing/2014/main" id="{660AC87F-E66D-B807-0580-4DF851A0C555}"/>
                </a:ext>
              </a:extLst>
            </p:cNvPr>
            <p:cNvSpPr/>
            <p:nvPr/>
          </p:nvSpPr>
          <p:spPr>
            <a:xfrm>
              <a:off x="4062112" y="5425389"/>
              <a:ext cx="2331426" cy="1261657"/>
            </a:xfrm>
            <a:custGeom>
              <a:avLst/>
              <a:gdLst>
                <a:gd name="connsiteX0" fmla="*/ 2331426 w 2331426"/>
                <a:gd name="connsiteY0" fmla="*/ 1261657 h 1261657"/>
                <a:gd name="connsiteX1" fmla="*/ 962078 w 2331426"/>
                <a:gd name="connsiteY1" fmla="*/ 1261657 h 1261657"/>
                <a:gd name="connsiteX2" fmla="*/ 0 w 2331426"/>
                <a:gd name="connsiteY2" fmla="*/ 0 h 1261657"/>
                <a:gd name="connsiteX3" fmla="*/ 2331426 w 2331426"/>
                <a:gd name="connsiteY3" fmla="*/ 1261657 h 1261657"/>
              </a:gdLst>
              <a:ahLst/>
              <a:cxnLst>
                <a:cxn ang="0">
                  <a:pos x="connsiteX0" y="connsiteY0"/>
                </a:cxn>
                <a:cxn ang="0">
                  <a:pos x="connsiteX1" y="connsiteY1"/>
                </a:cxn>
                <a:cxn ang="0">
                  <a:pos x="connsiteX2" y="connsiteY2"/>
                </a:cxn>
                <a:cxn ang="0">
                  <a:pos x="connsiteX3" y="connsiteY3"/>
                </a:cxn>
              </a:cxnLst>
              <a:rect l="l" t="t" r="r" b="b"/>
              <a:pathLst>
                <a:path w="2331426" h="1261657">
                  <a:moveTo>
                    <a:pt x="2331426" y="1261657"/>
                  </a:moveTo>
                  <a:lnTo>
                    <a:pt x="962078" y="1261657"/>
                  </a:lnTo>
                  <a:cubicBezTo>
                    <a:pt x="594164" y="1017680"/>
                    <a:pt x="203690" y="624133"/>
                    <a:pt x="0" y="0"/>
                  </a:cubicBezTo>
                  <a:cubicBezTo>
                    <a:pt x="1248814" y="435976"/>
                    <a:pt x="1972952" y="949674"/>
                    <a:pt x="2331426" y="1261657"/>
                  </a:cubicBezTo>
                  <a:close/>
                </a:path>
              </a:pathLst>
            </a:custGeom>
            <a:solidFill>
              <a:srgbClr val="21739E"/>
            </a:solidFill>
            <a:ln w="5488" cap="flat">
              <a:noFill/>
              <a:prstDash val="solid"/>
              <a:miter/>
            </a:ln>
          </p:spPr>
          <p:txBody>
            <a:bodyPr rtlCol="1" anchor="ctr"/>
            <a:lstStyle/>
            <a:p>
              <a:endParaRPr lang="he-IL"/>
            </a:p>
          </p:txBody>
        </p:sp>
        <p:sp>
          <p:nvSpPr>
            <p:cNvPr id="11" name="צורה חופשית: צורה 10">
              <a:extLst>
                <a:ext uri="{FF2B5EF4-FFF2-40B4-BE49-F238E27FC236}">
                  <a16:creationId xmlns:a16="http://schemas.microsoft.com/office/drawing/2014/main" id="{1B50555B-539E-5D63-D620-31D9999D0744}"/>
                </a:ext>
              </a:extLst>
            </p:cNvPr>
            <p:cNvSpPr/>
            <p:nvPr/>
          </p:nvSpPr>
          <p:spPr>
            <a:xfrm>
              <a:off x="4055526" y="2818001"/>
              <a:ext cx="1915509" cy="1351534"/>
            </a:xfrm>
            <a:custGeom>
              <a:avLst/>
              <a:gdLst>
                <a:gd name="connsiteX0" fmla="*/ 1877721 w 1915509"/>
                <a:gd name="connsiteY0" fmla="*/ 224477 h 1351534"/>
                <a:gd name="connsiteX1" fmla="*/ 0 w 1915509"/>
                <a:gd name="connsiteY1" fmla="*/ 1283872 h 1351534"/>
                <a:gd name="connsiteX2" fmla="*/ 1877721 w 1915509"/>
                <a:gd name="connsiteY2" fmla="*/ 224477 h 1351534"/>
              </a:gdLst>
              <a:ahLst/>
              <a:cxnLst>
                <a:cxn ang="0">
                  <a:pos x="connsiteX0" y="connsiteY0"/>
                </a:cxn>
                <a:cxn ang="0">
                  <a:pos x="connsiteX1" y="connsiteY1"/>
                </a:cxn>
                <a:cxn ang="0">
                  <a:pos x="connsiteX2" y="connsiteY2"/>
                </a:cxn>
              </a:cxnLst>
              <a:rect l="l" t="t" r="r" b="b"/>
              <a:pathLst>
                <a:path w="1915509" h="1351534">
                  <a:moveTo>
                    <a:pt x="1877721" y="224477"/>
                  </a:moveTo>
                  <a:cubicBezTo>
                    <a:pt x="2101445" y="792403"/>
                    <a:pt x="1313416" y="1589653"/>
                    <a:pt x="0" y="1283872"/>
                  </a:cubicBezTo>
                  <a:cubicBezTo>
                    <a:pt x="387894" y="217451"/>
                    <a:pt x="1654876" y="-341255"/>
                    <a:pt x="1877721" y="224477"/>
                  </a:cubicBezTo>
                  <a:close/>
                </a:path>
              </a:pathLst>
            </a:custGeom>
            <a:solidFill>
              <a:srgbClr val="2BADDE"/>
            </a:solidFill>
            <a:ln w="5488" cap="flat">
              <a:noFill/>
              <a:prstDash val="solid"/>
              <a:miter/>
            </a:ln>
          </p:spPr>
          <p:txBody>
            <a:bodyPr rtlCol="1" anchor="ctr"/>
            <a:lstStyle/>
            <a:p>
              <a:endParaRPr lang="he-IL"/>
            </a:p>
          </p:txBody>
        </p:sp>
        <p:sp>
          <p:nvSpPr>
            <p:cNvPr id="12" name="צורה חופשית: צורה 11">
              <a:extLst>
                <a:ext uri="{FF2B5EF4-FFF2-40B4-BE49-F238E27FC236}">
                  <a16:creationId xmlns:a16="http://schemas.microsoft.com/office/drawing/2014/main" id="{BF81CF91-0A01-5F04-955E-A32BAE67930B}"/>
                </a:ext>
              </a:extLst>
            </p:cNvPr>
            <p:cNvSpPr/>
            <p:nvPr/>
          </p:nvSpPr>
          <p:spPr>
            <a:xfrm>
              <a:off x="-3046442" y="4630195"/>
              <a:ext cx="8070633" cy="2056850"/>
            </a:xfrm>
            <a:custGeom>
              <a:avLst/>
              <a:gdLst>
                <a:gd name="connsiteX0" fmla="*/ 8070634 w 8070633"/>
                <a:gd name="connsiteY0" fmla="*/ 2056851 h 2056850"/>
                <a:gd name="connsiteX1" fmla="*/ 0 w 8070633"/>
                <a:gd name="connsiteY1" fmla="*/ 2056851 h 2056850"/>
                <a:gd name="connsiteX2" fmla="*/ 0 w 8070633"/>
                <a:gd name="connsiteY2" fmla="*/ 48606 h 2056850"/>
                <a:gd name="connsiteX3" fmla="*/ 7108556 w 8070633"/>
                <a:gd name="connsiteY3" fmla="*/ 795194 h 2056850"/>
                <a:gd name="connsiteX4" fmla="*/ 8070634 w 8070633"/>
                <a:gd name="connsiteY4" fmla="*/ 2056851 h 205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0633" h="2056850">
                  <a:moveTo>
                    <a:pt x="8070634" y="2056851"/>
                  </a:moveTo>
                  <a:lnTo>
                    <a:pt x="0" y="2056851"/>
                  </a:lnTo>
                  <a:lnTo>
                    <a:pt x="0" y="48606"/>
                  </a:lnTo>
                  <a:cubicBezTo>
                    <a:pt x="3323199" y="-145149"/>
                    <a:pt x="5599133" y="268213"/>
                    <a:pt x="7108556" y="795194"/>
                  </a:cubicBezTo>
                  <a:cubicBezTo>
                    <a:pt x="7312245" y="1419327"/>
                    <a:pt x="7702719" y="1812874"/>
                    <a:pt x="8070634" y="2056851"/>
                  </a:cubicBezTo>
                  <a:close/>
                </a:path>
              </a:pathLst>
            </a:custGeom>
            <a:solidFill>
              <a:srgbClr val="B0BD21"/>
            </a:solidFill>
            <a:ln w="5488" cap="flat">
              <a:noFill/>
              <a:prstDash val="solid"/>
              <a:miter/>
            </a:ln>
          </p:spPr>
          <p:txBody>
            <a:bodyPr rtlCol="1" anchor="ctr"/>
            <a:lstStyle/>
            <a:p>
              <a:endParaRPr lang="he-IL"/>
            </a:p>
          </p:txBody>
        </p:sp>
        <p:sp>
          <p:nvSpPr>
            <p:cNvPr id="13" name="צורה חופשית: צורה 12">
              <a:extLst>
                <a:ext uri="{FF2B5EF4-FFF2-40B4-BE49-F238E27FC236}">
                  <a16:creationId xmlns:a16="http://schemas.microsoft.com/office/drawing/2014/main" id="{2E321C41-DB01-4ACB-EC9E-F2BBD38C6147}"/>
                </a:ext>
              </a:extLst>
            </p:cNvPr>
            <p:cNvSpPr/>
            <p:nvPr/>
          </p:nvSpPr>
          <p:spPr>
            <a:xfrm>
              <a:off x="42932" y="100475"/>
              <a:ext cx="4471952" cy="1874649"/>
            </a:xfrm>
            <a:custGeom>
              <a:avLst/>
              <a:gdLst>
                <a:gd name="connsiteX0" fmla="*/ 0 w 3948209"/>
                <a:gd name="connsiteY0" fmla="*/ 0 h 1655095"/>
                <a:gd name="connsiteX1" fmla="*/ 3948210 w 3948209"/>
                <a:gd name="connsiteY1" fmla="*/ 0 h 1655095"/>
                <a:gd name="connsiteX2" fmla="*/ 1073007 w 3948209"/>
                <a:gd name="connsiteY2" fmla="*/ 1655095 h 1655095"/>
                <a:gd name="connsiteX3" fmla="*/ 0 w 3948209"/>
                <a:gd name="connsiteY3" fmla="*/ 0 h 1655095"/>
              </a:gdLst>
              <a:ahLst/>
              <a:cxnLst>
                <a:cxn ang="0">
                  <a:pos x="connsiteX0" y="connsiteY0"/>
                </a:cxn>
                <a:cxn ang="0">
                  <a:pos x="connsiteX1" y="connsiteY1"/>
                </a:cxn>
                <a:cxn ang="0">
                  <a:pos x="connsiteX2" y="connsiteY2"/>
                </a:cxn>
                <a:cxn ang="0">
                  <a:pos x="connsiteX3" y="connsiteY3"/>
                </a:cxn>
              </a:cxnLst>
              <a:rect l="l" t="t" r="r" b="b"/>
              <a:pathLst>
                <a:path w="3948209" h="1655095">
                  <a:moveTo>
                    <a:pt x="0" y="0"/>
                  </a:moveTo>
                  <a:lnTo>
                    <a:pt x="3948210" y="0"/>
                  </a:lnTo>
                  <a:cubicBezTo>
                    <a:pt x="3119454" y="745545"/>
                    <a:pt x="2104848" y="1276697"/>
                    <a:pt x="1073007" y="1655095"/>
                  </a:cubicBezTo>
                  <a:cubicBezTo>
                    <a:pt x="514686" y="967842"/>
                    <a:pt x="161645" y="324389"/>
                    <a:pt x="0" y="0"/>
                  </a:cubicBezTo>
                  <a:close/>
                </a:path>
              </a:pathLst>
            </a:custGeom>
            <a:solidFill>
              <a:srgbClr val="6EB580"/>
            </a:solidFill>
            <a:ln w="5488"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973F38BB-3469-E429-4EAA-6EADA98D732D}"/>
                </a:ext>
              </a:extLst>
            </p:cNvPr>
            <p:cNvSpPr/>
            <p:nvPr/>
          </p:nvSpPr>
          <p:spPr>
            <a:xfrm>
              <a:off x="-3046442" y="1975124"/>
              <a:ext cx="7108555" cy="3450264"/>
            </a:xfrm>
            <a:custGeom>
              <a:avLst/>
              <a:gdLst>
                <a:gd name="connsiteX0" fmla="*/ 7025675 w 7108555"/>
                <a:gd name="connsiteY0" fmla="*/ 3131146 h 3450264"/>
                <a:gd name="connsiteX1" fmla="*/ 7108556 w 7108555"/>
                <a:gd name="connsiteY1" fmla="*/ 3450265 h 3450264"/>
                <a:gd name="connsiteX2" fmla="*/ 0 w 7108555"/>
                <a:gd name="connsiteY2" fmla="*/ 2703677 h 3450264"/>
                <a:gd name="connsiteX3" fmla="*/ 0 w 7108555"/>
                <a:gd name="connsiteY3" fmla="*/ 877002 h 3450264"/>
                <a:gd name="connsiteX4" fmla="*/ 4162383 w 7108555"/>
                <a:gd name="connsiteY4" fmla="*/ 0 h 3450264"/>
                <a:gd name="connsiteX5" fmla="*/ 5905958 w 7108555"/>
                <a:gd name="connsiteY5" fmla="*/ 1594279 h 3450264"/>
                <a:gd name="connsiteX6" fmla="*/ 7101969 w 7108555"/>
                <a:gd name="connsiteY6" fmla="*/ 2126749 h 3450264"/>
                <a:gd name="connsiteX7" fmla="*/ 7025675 w 7108555"/>
                <a:gd name="connsiteY7" fmla="*/ 3131146 h 345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8555" h="3450264">
                  <a:moveTo>
                    <a:pt x="7025675" y="3131146"/>
                  </a:moveTo>
                  <a:cubicBezTo>
                    <a:pt x="7047904" y="3243721"/>
                    <a:pt x="7075788" y="3349984"/>
                    <a:pt x="7108556" y="3450265"/>
                  </a:cubicBezTo>
                  <a:cubicBezTo>
                    <a:pt x="5599133" y="2923285"/>
                    <a:pt x="3323199" y="2509922"/>
                    <a:pt x="0" y="2703677"/>
                  </a:cubicBezTo>
                  <a:lnTo>
                    <a:pt x="0" y="877002"/>
                  </a:lnTo>
                  <a:cubicBezTo>
                    <a:pt x="1056376" y="787425"/>
                    <a:pt x="2628426" y="562548"/>
                    <a:pt x="4162383" y="0"/>
                  </a:cubicBezTo>
                  <a:cubicBezTo>
                    <a:pt x="4609556" y="550472"/>
                    <a:pt x="5188351" y="1129048"/>
                    <a:pt x="5905958" y="1594279"/>
                  </a:cubicBezTo>
                  <a:cubicBezTo>
                    <a:pt x="6337763" y="1874264"/>
                    <a:pt x="6739872" y="2042440"/>
                    <a:pt x="7101969" y="2126749"/>
                  </a:cubicBezTo>
                  <a:cubicBezTo>
                    <a:pt x="6993126" y="2426108"/>
                    <a:pt x="6953497" y="2765426"/>
                    <a:pt x="7025675" y="3131146"/>
                  </a:cubicBezTo>
                  <a:close/>
                </a:path>
              </a:pathLst>
            </a:custGeom>
            <a:solidFill>
              <a:srgbClr val="4D8778"/>
            </a:solidFill>
            <a:ln w="5488" cap="flat">
              <a:noFill/>
              <a:prstDash val="solid"/>
              <a:miter/>
            </a:ln>
          </p:spPr>
          <p:txBody>
            <a:bodyPr rtlCol="1" anchor="ctr"/>
            <a:lstStyle/>
            <a:p>
              <a:endParaRPr lang="he-IL"/>
            </a:p>
          </p:txBody>
        </p:sp>
        <p:sp>
          <p:nvSpPr>
            <p:cNvPr id="15" name="צורה חופשית: צורה 14">
              <a:extLst>
                <a:ext uri="{FF2B5EF4-FFF2-40B4-BE49-F238E27FC236}">
                  <a16:creationId xmlns:a16="http://schemas.microsoft.com/office/drawing/2014/main" id="{E6E02CC7-AC65-AEAC-A454-A57705BD8838}"/>
                </a:ext>
              </a:extLst>
            </p:cNvPr>
            <p:cNvSpPr/>
            <p:nvPr/>
          </p:nvSpPr>
          <p:spPr>
            <a:xfrm>
              <a:off x="-3528522" y="122039"/>
              <a:ext cx="4631564" cy="2817514"/>
            </a:xfrm>
            <a:custGeom>
              <a:avLst/>
              <a:gdLst>
                <a:gd name="connsiteX0" fmla="*/ 4162383 w 4162382"/>
                <a:gd name="connsiteY0" fmla="*/ 1655095 h 2532097"/>
                <a:gd name="connsiteX1" fmla="*/ 0 w 4162382"/>
                <a:gd name="connsiteY1" fmla="*/ 2532097 h 2532097"/>
                <a:gd name="connsiteX2" fmla="*/ 0 w 4162382"/>
                <a:gd name="connsiteY2" fmla="*/ 0 h 2532097"/>
                <a:gd name="connsiteX3" fmla="*/ 3089376 w 4162382"/>
                <a:gd name="connsiteY3" fmla="*/ 0 h 2532097"/>
                <a:gd name="connsiteX4" fmla="*/ 4162383 w 4162382"/>
                <a:gd name="connsiteY4" fmla="*/ 1655095 h 253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382" h="2532097">
                  <a:moveTo>
                    <a:pt x="4162383" y="1655095"/>
                  </a:moveTo>
                  <a:cubicBezTo>
                    <a:pt x="2628426" y="2217643"/>
                    <a:pt x="1056376" y="2442520"/>
                    <a:pt x="0" y="2532097"/>
                  </a:cubicBezTo>
                  <a:lnTo>
                    <a:pt x="0" y="0"/>
                  </a:lnTo>
                  <a:lnTo>
                    <a:pt x="3089376" y="0"/>
                  </a:lnTo>
                  <a:cubicBezTo>
                    <a:pt x="3251021" y="324389"/>
                    <a:pt x="3604061" y="967842"/>
                    <a:pt x="4162383" y="1655095"/>
                  </a:cubicBezTo>
                  <a:close/>
                </a:path>
              </a:pathLst>
            </a:custGeom>
            <a:solidFill>
              <a:srgbClr val="21739E"/>
            </a:solidFill>
            <a:ln w="5488"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61F4CC3E-B9EE-B7B5-11AD-97B3A4493F07}"/>
                </a:ext>
              </a:extLst>
            </p:cNvPr>
            <p:cNvSpPr/>
            <p:nvPr/>
          </p:nvSpPr>
          <p:spPr>
            <a:xfrm>
              <a:off x="-4319846" y="-250806"/>
              <a:ext cx="8869913" cy="3161784"/>
            </a:xfrm>
            <a:custGeom>
              <a:avLst/>
              <a:gdLst>
                <a:gd name="connsiteX0" fmla="*/ 0 w 8869913"/>
                <a:gd name="connsiteY0" fmla="*/ 3161554 h 3161784"/>
                <a:gd name="connsiteX1" fmla="*/ 1273404 w 8869913"/>
                <a:gd name="connsiteY1" fmla="*/ 3102933 h 3161784"/>
                <a:gd name="connsiteX2" fmla="*/ 5435786 w 8869913"/>
                <a:gd name="connsiteY2" fmla="*/ 2225931 h 3161784"/>
                <a:gd name="connsiteX3" fmla="*/ 8310989 w 8869913"/>
                <a:gd name="connsiteY3" fmla="*/ 570836 h 3161784"/>
                <a:gd name="connsiteX4" fmla="*/ 8869914 w 8869913"/>
                <a:gd name="connsiteY4" fmla="*/ 0 h 316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913" h="3161784">
                  <a:moveTo>
                    <a:pt x="0" y="3161554"/>
                  </a:moveTo>
                  <a:cubicBezTo>
                    <a:pt x="0" y="3161554"/>
                    <a:pt x="497615" y="3168744"/>
                    <a:pt x="1273404" y="3102933"/>
                  </a:cubicBezTo>
                  <a:cubicBezTo>
                    <a:pt x="2329780" y="3013356"/>
                    <a:pt x="3901829" y="2788479"/>
                    <a:pt x="5435786" y="2225931"/>
                  </a:cubicBezTo>
                  <a:cubicBezTo>
                    <a:pt x="6467627" y="1847533"/>
                    <a:pt x="7482233" y="1316381"/>
                    <a:pt x="8310989" y="570836"/>
                  </a:cubicBezTo>
                  <a:cubicBezTo>
                    <a:pt x="8508640" y="392999"/>
                    <a:pt x="8695699" y="203031"/>
                    <a:pt x="8869914" y="0"/>
                  </a:cubicBezTo>
                </a:path>
              </a:pathLst>
            </a:custGeom>
            <a:noFill/>
            <a:ln w="296325" cap="flat">
              <a:solidFill>
                <a:srgbClr val="FFFFFF"/>
              </a:solidFill>
              <a:prstDash val="solid"/>
              <a:miter/>
            </a:ln>
          </p:spPr>
          <p:txBody>
            <a:bodyPr rtlCol="1" anchor="ctr"/>
            <a:lstStyle/>
            <a:p>
              <a:endParaRPr lang="he-IL"/>
            </a:p>
          </p:txBody>
        </p:sp>
        <p:sp>
          <p:nvSpPr>
            <p:cNvPr id="18" name="צורה חופשית: צורה 17">
              <a:extLst>
                <a:ext uri="{FF2B5EF4-FFF2-40B4-BE49-F238E27FC236}">
                  <a16:creationId xmlns:a16="http://schemas.microsoft.com/office/drawing/2014/main" id="{7FFA1420-D584-17DC-9EAE-90E3B0E3AF7E}"/>
                </a:ext>
              </a:extLst>
            </p:cNvPr>
            <p:cNvSpPr/>
            <p:nvPr/>
          </p:nvSpPr>
          <p:spPr>
            <a:xfrm>
              <a:off x="3942701" y="4101873"/>
              <a:ext cx="1946634" cy="2958412"/>
            </a:xfrm>
            <a:custGeom>
              <a:avLst/>
              <a:gdLst>
                <a:gd name="connsiteX0" fmla="*/ 112824 w 1946634"/>
                <a:gd name="connsiteY0" fmla="*/ 0 h 2958412"/>
                <a:gd name="connsiteX1" fmla="*/ 36530 w 1946634"/>
                <a:gd name="connsiteY1" fmla="*/ 1004397 h 2958412"/>
                <a:gd name="connsiteX2" fmla="*/ 119411 w 1946634"/>
                <a:gd name="connsiteY2" fmla="*/ 1323516 h 2958412"/>
                <a:gd name="connsiteX3" fmla="*/ 1081489 w 1946634"/>
                <a:gd name="connsiteY3" fmla="*/ 2585173 h 2958412"/>
                <a:gd name="connsiteX4" fmla="*/ 1946635 w 1946634"/>
                <a:gd name="connsiteY4" fmla="*/ 2958412 h 2958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958412">
                  <a:moveTo>
                    <a:pt x="112824" y="0"/>
                  </a:moveTo>
                  <a:cubicBezTo>
                    <a:pt x="3981" y="299359"/>
                    <a:pt x="-35648" y="638678"/>
                    <a:pt x="36530" y="1004397"/>
                  </a:cubicBezTo>
                  <a:cubicBezTo>
                    <a:pt x="58759" y="1116973"/>
                    <a:pt x="86643" y="1223235"/>
                    <a:pt x="119411" y="1323516"/>
                  </a:cubicBezTo>
                  <a:cubicBezTo>
                    <a:pt x="323100" y="1947649"/>
                    <a:pt x="713574" y="2341196"/>
                    <a:pt x="1081489" y="2585173"/>
                  </a:cubicBezTo>
                  <a:cubicBezTo>
                    <a:pt x="1530913" y="2883381"/>
                    <a:pt x="1946635" y="2958412"/>
                    <a:pt x="1946635" y="2958412"/>
                  </a:cubicBezTo>
                </a:path>
              </a:pathLst>
            </a:custGeom>
            <a:noFill/>
            <a:ln w="296325" cap="flat">
              <a:solidFill>
                <a:srgbClr val="FFFFFF"/>
              </a:solid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C207A52F-4989-A007-9C97-1B68A5DC28ED}"/>
                </a:ext>
              </a:extLst>
            </p:cNvPr>
            <p:cNvSpPr/>
            <p:nvPr/>
          </p:nvSpPr>
          <p:spPr>
            <a:xfrm>
              <a:off x="4055526" y="2818001"/>
              <a:ext cx="1915509" cy="1351534"/>
            </a:xfrm>
            <a:custGeom>
              <a:avLst/>
              <a:gdLst>
                <a:gd name="connsiteX0" fmla="*/ 0 w 1915509"/>
                <a:gd name="connsiteY0" fmla="*/ 1283872 h 1351534"/>
                <a:gd name="connsiteX1" fmla="*/ 1877721 w 1915509"/>
                <a:gd name="connsiteY1" fmla="*/ 224477 h 1351534"/>
                <a:gd name="connsiteX2" fmla="*/ 0 w 1915509"/>
                <a:gd name="connsiteY2" fmla="*/ 1283872 h 1351534"/>
              </a:gdLst>
              <a:ahLst/>
              <a:cxnLst>
                <a:cxn ang="0">
                  <a:pos x="connsiteX0" y="connsiteY0"/>
                </a:cxn>
                <a:cxn ang="0">
                  <a:pos x="connsiteX1" y="connsiteY1"/>
                </a:cxn>
                <a:cxn ang="0">
                  <a:pos x="connsiteX2" y="connsiteY2"/>
                </a:cxn>
              </a:cxnLst>
              <a:rect l="l" t="t" r="r" b="b"/>
              <a:pathLst>
                <a:path w="1915509" h="1351534">
                  <a:moveTo>
                    <a:pt x="0" y="1283872"/>
                  </a:moveTo>
                  <a:cubicBezTo>
                    <a:pt x="1313416" y="1589653"/>
                    <a:pt x="2101445" y="792403"/>
                    <a:pt x="1877721" y="224477"/>
                  </a:cubicBezTo>
                  <a:cubicBezTo>
                    <a:pt x="1654876" y="-341255"/>
                    <a:pt x="387894" y="217451"/>
                    <a:pt x="0" y="1283872"/>
                  </a:cubicBezTo>
                  <a:close/>
                </a:path>
              </a:pathLst>
            </a:custGeom>
            <a:noFill/>
            <a:ln w="296325" cap="flat">
              <a:solidFill>
                <a:srgbClr val="FFFFFF"/>
              </a:solid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9BB1CFF0-16EC-19D7-0113-3AC8E13DEC72}"/>
                </a:ext>
              </a:extLst>
            </p:cNvPr>
            <p:cNvSpPr/>
            <p:nvPr/>
          </p:nvSpPr>
          <p:spPr>
            <a:xfrm>
              <a:off x="-60531" y="100476"/>
              <a:ext cx="4116057" cy="4001396"/>
            </a:xfrm>
            <a:custGeom>
              <a:avLst/>
              <a:gdLst>
                <a:gd name="connsiteX0" fmla="*/ 0 w 4116057"/>
                <a:gd name="connsiteY0" fmla="*/ 0 h 4001396"/>
                <a:gd name="connsiteX1" fmla="*/ 103464 w 4116057"/>
                <a:gd name="connsiteY1" fmla="*/ 219552 h 4001396"/>
                <a:gd name="connsiteX2" fmla="*/ 1176471 w 4116057"/>
                <a:gd name="connsiteY2" fmla="*/ 1874648 h 4001396"/>
                <a:gd name="connsiteX3" fmla="*/ 2920046 w 4116057"/>
                <a:gd name="connsiteY3" fmla="*/ 3468927 h 4001396"/>
                <a:gd name="connsiteX4" fmla="*/ 4116057 w 4116057"/>
                <a:gd name="connsiteY4" fmla="*/ 4001396 h 400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057" h="4001396">
                  <a:moveTo>
                    <a:pt x="0" y="0"/>
                  </a:moveTo>
                  <a:cubicBezTo>
                    <a:pt x="0" y="0"/>
                    <a:pt x="34140" y="80411"/>
                    <a:pt x="103464" y="219552"/>
                  </a:cubicBezTo>
                  <a:cubicBezTo>
                    <a:pt x="265109" y="543941"/>
                    <a:pt x="618150" y="1187394"/>
                    <a:pt x="1176471" y="1874648"/>
                  </a:cubicBezTo>
                  <a:cubicBezTo>
                    <a:pt x="1623644" y="2425120"/>
                    <a:pt x="2202439" y="3003696"/>
                    <a:pt x="2920046" y="3468927"/>
                  </a:cubicBezTo>
                  <a:cubicBezTo>
                    <a:pt x="3351851" y="3748911"/>
                    <a:pt x="3753960" y="3917088"/>
                    <a:pt x="4116057" y="4001396"/>
                  </a:cubicBezTo>
                </a:path>
              </a:pathLst>
            </a:custGeom>
            <a:noFill/>
            <a:ln w="296325" cap="flat">
              <a:solidFill>
                <a:srgbClr val="FFFFFF"/>
              </a:solidFill>
              <a:prstDash val="solid"/>
              <a:miter/>
            </a:ln>
          </p:spPr>
          <p:txBody>
            <a:bodyPr rtlCol="1" anchor="ctr"/>
            <a:lstStyle/>
            <a:p>
              <a:endParaRPr lang="he-IL"/>
            </a:p>
          </p:txBody>
        </p:sp>
        <p:sp>
          <p:nvSpPr>
            <p:cNvPr id="21" name="צורה חופשית: צורה 20">
              <a:extLst>
                <a:ext uri="{FF2B5EF4-FFF2-40B4-BE49-F238E27FC236}">
                  <a16:creationId xmlns:a16="http://schemas.microsoft.com/office/drawing/2014/main" id="{C7E79067-DB2C-5C50-4926-42DE72C6ADC2}"/>
                </a:ext>
              </a:extLst>
            </p:cNvPr>
            <p:cNvSpPr/>
            <p:nvPr/>
          </p:nvSpPr>
          <p:spPr>
            <a:xfrm>
              <a:off x="-3814876" y="4630195"/>
              <a:ext cx="10494601" cy="2342268"/>
            </a:xfrm>
            <a:custGeom>
              <a:avLst/>
              <a:gdLst>
                <a:gd name="connsiteX0" fmla="*/ 10494601 w 10494601"/>
                <a:gd name="connsiteY0" fmla="*/ 2342269 h 2342268"/>
                <a:gd name="connsiteX1" fmla="*/ 10208415 w 10494601"/>
                <a:gd name="connsiteY1" fmla="*/ 2056851 h 2342268"/>
                <a:gd name="connsiteX2" fmla="*/ 7876989 w 10494601"/>
                <a:gd name="connsiteY2" fmla="*/ 795194 h 2342268"/>
                <a:gd name="connsiteX3" fmla="*/ 768433 w 10494601"/>
                <a:gd name="connsiteY3" fmla="*/ 48606 h 2342268"/>
                <a:gd name="connsiteX4" fmla="*/ 0 w 10494601"/>
                <a:gd name="connsiteY4" fmla="*/ 102836 h 234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4601" h="2342268">
                  <a:moveTo>
                    <a:pt x="10494601" y="2342269"/>
                  </a:moveTo>
                  <a:cubicBezTo>
                    <a:pt x="10494601" y="2342269"/>
                    <a:pt x="10408372" y="2230957"/>
                    <a:pt x="10208415" y="2056851"/>
                  </a:cubicBezTo>
                  <a:cubicBezTo>
                    <a:pt x="9849940" y="1744867"/>
                    <a:pt x="9125802" y="1231170"/>
                    <a:pt x="7876989" y="795194"/>
                  </a:cubicBezTo>
                  <a:cubicBezTo>
                    <a:pt x="6367566" y="268213"/>
                    <a:pt x="4091632" y="-145149"/>
                    <a:pt x="768433" y="48606"/>
                  </a:cubicBezTo>
                  <a:cubicBezTo>
                    <a:pt x="518253" y="63151"/>
                    <a:pt x="262145" y="81155"/>
                    <a:pt x="0" y="102836"/>
                  </a:cubicBezTo>
                </a:path>
              </a:pathLst>
            </a:custGeom>
            <a:noFill/>
            <a:ln w="296325" cap="flat">
              <a:solidFill>
                <a:srgbClr val="FFFFFF"/>
              </a:solidFill>
              <a:prstDash val="solid"/>
              <a:miter/>
            </a:ln>
          </p:spPr>
          <p:txBody>
            <a:bodyPr rtlCol="1" anchor="ctr"/>
            <a:lstStyle/>
            <a:p>
              <a:endParaRPr lang="he-IL"/>
            </a:p>
          </p:txBody>
        </p:sp>
      </p:grpSp>
      <p:sp>
        <p:nvSpPr>
          <p:cNvPr id="47" name="תיבת טקסט 46">
            <a:extLst>
              <a:ext uri="{FF2B5EF4-FFF2-40B4-BE49-F238E27FC236}">
                <a16:creationId xmlns:a16="http://schemas.microsoft.com/office/drawing/2014/main" id="{C3031391-147C-77B5-A312-BD06EEEDFAD3}"/>
              </a:ext>
            </a:extLst>
          </p:cNvPr>
          <p:cNvSpPr txBox="1"/>
          <p:nvPr/>
        </p:nvSpPr>
        <p:spPr>
          <a:xfrm>
            <a:off x="1128023" y="3075689"/>
            <a:ext cx="10162277" cy="3014928"/>
          </a:xfrm>
          <a:prstGeom prst="rect">
            <a:avLst/>
          </a:prstGeom>
          <a:noFill/>
        </p:spPr>
        <p:txBody>
          <a:bodyPr wrap="square">
            <a:spAutoFit/>
          </a:bodyPr>
          <a:lstStyle/>
          <a:p>
            <a:pPr algn="ctr" rtl="1">
              <a:lnSpc>
                <a:spcPts val="3000"/>
              </a:lnSpc>
              <a:spcAft>
                <a:spcPts val="800"/>
              </a:spcAft>
            </a:pP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ימי הזיכרון נותנים משמעות לסיפור שאנחנו מספרים על עצמנו, לעבר שאנחנו רוצים לשאוב ממנו כוח, ותבונה לעתיד שאנחנו רוצים לבנות לילדינו... אירוע זיכרון במהותו מכוון לעתיד... לדור שלא ידע את יצחק איש הצבא והביטחון - המפקד בפלמ"ח, מפקד חטיבת הראל במלחמת העצמאות, הרמטכ"ל של מלחמת ששת הימים, משחרר ירושלים. שר הביטחון.</a:t>
            </a:r>
            <a:br>
              <a:rPr lang="en-US"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b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לדור שלא ידע את יצחק משרת הציבור, שגריר ישראל בארה"ב, חבר כנסת. ראש הממשלה. לדור שלא ידע את יצחק איש השלום, המפוכח והיודע שזה ייעודו וזו משימתו. עד הסוף הנורא</a:t>
            </a:r>
            <a:r>
              <a:rPr lang="en-US" sz="1800" dirty="0">
                <a:effectLst/>
                <a:latin typeface="Assistant Light" pitchFamily="2" charset="-79"/>
                <a:ea typeface="Calibri" panose="020F0502020204030204" pitchFamily="34" charset="0"/>
              </a:rPr>
              <a:t>.</a:t>
            </a:r>
            <a:endParaRPr lang="he-IL" sz="1800" dirty="0">
              <a:effectLst/>
              <a:latin typeface="Assistant Light" pitchFamily="2" charset="-79"/>
              <a:ea typeface="Calibri" panose="020F0502020204030204" pitchFamily="34" charset="0"/>
            </a:endParaRPr>
          </a:p>
          <a:p>
            <a:pPr algn="ctr" rtl="1">
              <a:lnSpc>
                <a:spcPts val="3000"/>
              </a:lnSpc>
              <a:spcBef>
                <a:spcPts val="1200"/>
              </a:spcBef>
            </a:pPr>
            <a:r>
              <a:rPr lang="he-IL" sz="15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 רובי ריבלין, הנשיא העשירי של מדינת ישראל, בטקס זיכרון במלאת 25 שנים לרצח רבין -</a:t>
            </a:r>
          </a:p>
        </p:txBody>
      </p:sp>
      <p:sp>
        <p:nvSpPr>
          <p:cNvPr id="3" name="מלבן 2">
            <a:extLst>
              <a:ext uri="{FF2B5EF4-FFF2-40B4-BE49-F238E27FC236}">
                <a16:creationId xmlns:a16="http://schemas.microsoft.com/office/drawing/2014/main" id="{27090E57-863F-FB2E-B68F-72A5FD01B44B}"/>
              </a:ext>
            </a:extLst>
          </p:cNvPr>
          <p:cNvSpPr/>
          <p:nvPr/>
        </p:nvSpPr>
        <p:spPr>
          <a:xfrm>
            <a:off x="0" y="-25367"/>
            <a:ext cx="12192000" cy="2336768"/>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grpSp>
        <p:nvGrpSpPr>
          <p:cNvPr id="4" name="קבוצה 3">
            <a:extLst>
              <a:ext uri="{FF2B5EF4-FFF2-40B4-BE49-F238E27FC236}">
                <a16:creationId xmlns:a16="http://schemas.microsoft.com/office/drawing/2014/main" id="{6ECF9398-5AB1-4D36-DA84-625A401418BD}"/>
              </a:ext>
            </a:extLst>
          </p:cNvPr>
          <p:cNvGrpSpPr/>
          <p:nvPr/>
        </p:nvGrpSpPr>
        <p:grpSpPr>
          <a:xfrm>
            <a:off x="1936238" y="679606"/>
            <a:ext cx="7862324" cy="1175963"/>
            <a:chOff x="1766235" y="679606"/>
            <a:chExt cx="7862324" cy="1175963"/>
          </a:xfrm>
        </p:grpSpPr>
        <p:sp>
          <p:nvSpPr>
            <p:cNvPr id="6" name="תיבת טקסט 5">
              <a:extLst>
                <a:ext uri="{FF2B5EF4-FFF2-40B4-BE49-F238E27FC236}">
                  <a16:creationId xmlns:a16="http://schemas.microsoft.com/office/drawing/2014/main" id="{6D23F450-BEC6-8986-9E1D-AE4367B81365}"/>
                </a:ext>
              </a:extLst>
            </p:cNvPr>
            <p:cNvSpPr txBox="1"/>
            <p:nvPr/>
          </p:nvSpPr>
          <p:spPr>
            <a:xfrm>
              <a:off x="1766235" y="679606"/>
              <a:ext cx="5245007" cy="1175963"/>
            </a:xfrm>
            <a:prstGeom prst="rect">
              <a:avLst/>
            </a:prstGeom>
            <a:noFill/>
          </p:spPr>
          <p:txBody>
            <a:bodyPr wrap="square">
              <a:spAutoFit/>
            </a:bodyPr>
            <a:lstStyle/>
            <a:p>
              <a:pPr rtl="1">
                <a:lnSpc>
                  <a:spcPts val="5000"/>
                </a:lnSpc>
                <a:spcBef>
                  <a:spcPts val="1200"/>
                </a:spcBef>
              </a:pPr>
              <a:r>
                <a:rPr lang="he-IL" sz="4500" kern="0" dirty="0">
                  <a:solidFill>
                    <a:srgbClr val="6EB580"/>
                  </a:solidFill>
                  <a:effectLst/>
                  <a:latin typeface="Stanga DL V2 AAA Black" pitchFamily="50" charset="-79"/>
                  <a:ea typeface="Times New Roman" panose="02020603050405020304" pitchFamily="18" charset="0"/>
                  <a:cs typeface="Stanga DL V2 AAA Black" pitchFamily="50" charset="-79"/>
                </a:rPr>
                <a:t>בין זיכרון מפוצל </a:t>
              </a:r>
              <a:r>
                <a:rPr lang="he-IL" sz="4500" kern="0" dirty="0">
                  <a:solidFill>
                    <a:srgbClr val="2BADDE"/>
                  </a:solidFill>
                  <a:effectLst/>
                  <a:latin typeface="Stanga DL V2 AAA Black" pitchFamily="50" charset="-79"/>
                  <a:ea typeface="Times New Roman" panose="02020603050405020304" pitchFamily="18" charset="0"/>
                  <a:cs typeface="Stanga DL V2 AAA Black" pitchFamily="50" charset="-79"/>
                </a:rPr>
                <a:t>לעתיד משותף</a:t>
              </a:r>
              <a:endParaRPr lang="en-US" sz="4500" kern="0" dirty="0">
                <a:solidFill>
                  <a:srgbClr val="2BADDE"/>
                </a:solidFill>
                <a:effectLst/>
                <a:latin typeface="Stanga DL V2 AAA Black" pitchFamily="50" charset="-79"/>
                <a:ea typeface="Times New Roman" panose="02020603050405020304" pitchFamily="18" charset="0"/>
                <a:cs typeface="Stanga DL V2 AAA Black" pitchFamily="50" charset="-79"/>
              </a:endParaRPr>
            </a:p>
            <a:p>
              <a:pPr>
                <a:lnSpc>
                  <a:spcPts val="3400"/>
                </a:lnSpc>
              </a:pPr>
              <a:r>
                <a:rPr lang="he-IL" sz="3000" dirty="0">
                  <a:solidFill>
                    <a:schemeClr val="bg1"/>
                  </a:solidFill>
                  <a:effectLst/>
                  <a:latin typeface="Stanga DL V2 AAA" pitchFamily="50" charset="-79"/>
                  <a:ea typeface="Calibri" panose="020F0502020204030204" pitchFamily="34" charset="0"/>
                  <a:cs typeface="Stanga DL V2 AAA" pitchFamily="50" charset="-79"/>
                </a:rPr>
                <a:t>שיעור לשבוע חיבורים תשפ"ה ברשת אמית</a:t>
              </a:r>
              <a:endParaRPr lang="he-IL" sz="3000" dirty="0">
                <a:solidFill>
                  <a:schemeClr val="bg1"/>
                </a:solidFill>
                <a:latin typeface="Stanga DL V2 AAA" pitchFamily="50" charset="-79"/>
                <a:cs typeface="Stanga DL V2 AAA" pitchFamily="50" charset="-79"/>
              </a:endParaRPr>
            </a:p>
          </p:txBody>
        </p:sp>
        <p:grpSp>
          <p:nvGrpSpPr>
            <p:cNvPr id="7" name="קבוצה 6">
              <a:extLst>
                <a:ext uri="{FF2B5EF4-FFF2-40B4-BE49-F238E27FC236}">
                  <a16:creationId xmlns:a16="http://schemas.microsoft.com/office/drawing/2014/main" id="{88B2104B-9CC3-119A-6C89-57B8DC7B4549}"/>
                </a:ext>
              </a:extLst>
            </p:cNvPr>
            <p:cNvGrpSpPr/>
            <p:nvPr/>
          </p:nvGrpSpPr>
          <p:grpSpPr>
            <a:xfrm>
              <a:off x="7426684" y="716604"/>
              <a:ext cx="2201875" cy="1101965"/>
              <a:chOff x="6432777" y="2911006"/>
              <a:chExt cx="3014648" cy="1508731"/>
            </a:xfrm>
          </p:grpSpPr>
          <p:sp>
            <p:nvSpPr>
              <p:cNvPr id="8" name="צורה חופשית: צורה 7">
                <a:extLst>
                  <a:ext uri="{FF2B5EF4-FFF2-40B4-BE49-F238E27FC236}">
                    <a16:creationId xmlns:a16="http://schemas.microsoft.com/office/drawing/2014/main" id="{6B820883-7D25-2054-3658-171AFB521A06}"/>
                  </a:ext>
                </a:extLst>
              </p:cNvPr>
              <p:cNvSpPr/>
              <p:nvPr/>
            </p:nvSpPr>
            <p:spPr>
              <a:xfrm>
                <a:off x="6432777" y="2911006"/>
                <a:ext cx="1549205" cy="1508731"/>
              </a:xfrm>
              <a:custGeom>
                <a:avLst/>
                <a:gdLst>
                  <a:gd name="connsiteX0" fmla="*/ 853330 w 1549205"/>
                  <a:gd name="connsiteY0" fmla="*/ 850459 h 1508731"/>
                  <a:gd name="connsiteX1" fmla="*/ 823041 w 1549205"/>
                  <a:gd name="connsiteY1" fmla="*/ 657959 h 1508731"/>
                  <a:gd name="connsiteX2" fmla="*/ 784941 w 1549205"/>
                  <a:gd name="connsiteY2" fmla="*/ 850078 h 1508731"/>
                  <a:gd name="connsiteX3" fmla="*/ 832661 w 1549205"/>
                  <a:gd name="connsiteY3" fmla="*/ 869319 h 1508731"/>
                  <a:gd name="connsiteX4" fmla="*/ 853425 w 1549205"/>
                  <a:gd name="connsiteY4" fmla="*/ 850364 h 1508731"/>
                  <a:gd name="connsiteX5" fmla="*/ 1183372 w 1549205"/>
                  <a:gd name="connsiteY5" fmla="*/ 751876 h 1508731"/>
                  <a:gd name="connsiteX6" fmla="*/ 1080406 w 1549205"/>
                  <a:gd name="connsiteY6" fmla="*/ 565090 h 1508731"/>
                  <a:gd name="connsiteX7" fmla="*/ 887335 w 1549205"/>
                  <a:gd name="connsiteY7" fmla="*/ 594237 h 1508731"/>
                  <a:gd name="connsiteX8" fmla="*/ 932578 w 1549205"/>
                  <a:gd name="connsiteY8" fmla="*/ 878177 h 1508731"/>
                  <a:gd name="connsiteX9" fmla="*/ 842758 w 1549205"/>
                  <a:gd name="connsiteY9" fmla="*/ 952758 h 1508731"/>
                  <a:gd name="connsiteX10" fmla="*/ 712075 w 1549205"/>
                  <a:gd name="connsiteY10" fmla="*/ 892179 h 1508731"/>
                  <a:gd name="connsiteX11" fmla="*/ 760176 w 1549205"/>
                  <a:gd name="connsiteY11" fmla="*/ 601381 h 1508731"/>
                  <a:gd name="connsiteX12" fmla="*/ 783417 w 1549205"/>
                  <a:gd name="connsiteY12" fmla="*/ 573377 h 1508731"/>
                  <a:gd name="connsiteX13" fmla="*/ 706836 w 1549205"/>
                  <a:gd name="connsiteY13" fmla="*/ 467459 h 1508731"/>
                  <a:gd name="connsiteX14" fmla="*/ 423086 w 1549205"/>
                  <a:gd name="connsiteY14" fmla="*/ 420310 h 1508731"/>
                  <a:gd name="connsiteX15" fmla="*/ 326026 w 1549205"/>
                  <a:gd name="connsiteY15" fmla="*/ 573758 h 1508731"/>
                  <a:gd name="connsiteX16" fmla="*/ 595489 w 1549205"/>
                  <a:gd name="connsiteY16" fmla="*/ 1136209 h 1508731"/>
                  <a:gd name="connsiteX17" fmla="*/ 821421 w 1549205"/>
                  <a:gd name="connsiteY17" fmla="*/ 1288990 h 1508731"/>
                  <a:gd name="connsiteX18" fmla="*/ 1020494 w 1549205"/>
                  <a:gd name="connsiteY18" fmla="*/ 1121827 h 1508731"/>
                  <a:gd name="connsiteX19" fmla="*/ 1183372 w 1549205"/>
                  <a:gd name="connsiteY19" fmla="*/ 751780 h 1508731"/>
                  <a:gd name="connsiteX20" fmla="*/ 912100 w 1549205"/>
                  <a:gd name="connsiteY20" fmla="*/ 1333091 h 1508731"/>
                  <a:gd name="connsiteX21" fmla="*/ 1371490 w 1549205"/>
                  <a:gd name="connsiteY21" fmla="*/ 1423483 h 1508731"/>
                  <a:gd name="connsiteX22" fmla="*/ 1281860 w 1549205"/>
                  <a:gd name="connsiteY22" fmla="*/ 1295563 h 1508731"/>
                  <a:gd name="connsiteX23" fmla="*/ 1284813 w 1549205"/>
                  <a:gd name="connsiteY23" fmla="*/ 1026958 h 1508731"/>
                  <a:gd name="connsiteX24" fmla="*/ 1327770 w 1549205"/>
                  <a:gd name="connsiteY24" fmla="*/ 431454 h 1508731"/>
                  <a:gd name="connsiteX25" fmla="*/ 925435 w 1549205"/>
                  <a:gd name="connsiteY25" fmla="*/ 109509 h 1508731"/>
                  <a:gd name="connsiteX26" fmla="*/ 304690 w 1549205"/>
                  <a:gd name="connsiteY26" fmla="*/ 223619 h 1508731"/>
                  <a:gd name="connsiteX27" fmla="*/ 91711 w 1549205"/>
                  <a:gd name="connsiteY27" fmla="*/ 599571 h 1508731"/>
                  <a:gd name="connsiteX28" fmla="*/ 144765 w 1549205"/>
                  <a:gd name="connsiteY28" fmla="*/ 966950 h 1508731"/>
                  <a:gd name="connsiteX29" fmla="*/ 655591 w 1549205"/>
                  <a:gd name="connsiteY29" fmla="*/ 1340902 h 1508731"/>
                  <a:gd name="connsiteX30" fmla="*/ 721504 w 1549205"/>
                  <a:gd name="connsiteY30" fmla="*/ 1328710 h 1508731"/>
                  <a:gd name="connsiteX31" fmla="*/ 541387 w 1549205"/>
                  <a:gd name="connsiteY31" fmla="*/ 1200503 h 1508731"/>
                  <a:gd name="connsiteX32" fmla="*/ 540053 w 1549205"/>
                  <a:gd name="connsiteY32" fmla="*/ 1199360 h 1508731"/>
                  <a:gd name="connsiteX33" fmla="*/ 242682 w 1549205"/>
                  <a:gd name="connsiteY33" fmla="*/ 563947 h 1508731"/>
                  <a:gd name="connsiteX34" fmla="*/ 383081 w 1549205"/>
                  <a:gd name="connsiteY34" fmla="*/ 346396 h 1508731"/>
                  <a:gd name="connsiteX35" fmla="*/ 767034 w 1549205"/>
                  <a:gd name="connsiteY35" fmla="*/ 408595 h 1508731"/>
                  <a:gd name="connsiteX36" fmla="*/ 848854 w 1549205"/>
                  <a:gd name="connsiteY36" fmla="*/ 518799 h 1508731"/>
                  <a:gd name="connsiteX37" fmla="*/ 1100599 w 1549205"/>
                  <a:gd name="connsiteY37" fmla="*/ 483366 h 1508731"/>
                  <a:gd name="connsiteX38" fmla="*/ 1267382 w 1549205"/>
                  <a:gd name="connsiteY38" fmla="*/ 757495 h 1508731"/>
                  <a:gd name="connsiteX39" fmla="*/ 1085550 w 1549205"/>
                  <a:gd name="connsiteY39" fmla="*/ 1175071 h 1508731"/>
                  <a:gd name="connsiteX40" fmla="*/ 912195 w 1549205"/>
                  <a:gd name="connsiteY40" fmla="*/ 1332901 h 1508731"/>
                  <a:gd name="connsiteX41" fmla="*/ 1526557 w 1549205"/>
                  <a:gd name="connsiteY41" fmla="*/ 1417768 h 1508731"/>
                  <a:gd name="connsiteX42" fmla="*/ 1522271 w 1549205"/>
                  <a:gd name="connsiteY42" fmla="*/ 1486444 h 1508731"/>
                  <a:gd name="connsiteX43" fmla="*/ 1505698 w 1549205"/>
                  <a:gd name="connsiteY43" fmla="*/ 1490920 h 1508731"/>
                  <a:gd name="connsiteX44" fmla="*/ 1332343 w 1549205"/>
                  <a:gd name="connsiteY44" fmla="*/ 1508732 h 1508731"/>
                  <a:gd name="connsiteX45" fmla="*/ 1208041 w 1549205"/>
                  <a:gd name="connsiteY45" fmla="*/ 1501207 h 1508731"/>
                  <a:gd name="connsiteX46" fmla="*/ 820183 w 1549205"/>
                  <a:gd name="connsiteY46" fmla="*/ 1383002 h 1508731"/>
                  <a:gd name="connsiteX47" fmla="*/ 664164 w 1549205"/>
                  <a:gd name="connsiteY47" fmla="*/ 1424722 h 1508731"/>
                  <a:gd name="connsiteX48" fmla="*/ 322216 w 1549205"/>
                  <a:gd name="connsiteY48" fmla="*/ 1317280 h 1508731"/>
                  <a:gd name="connsiteX49" fmla="*/ 68280 w 1549205"/>
                  <a:gd name="connsiteY49" fmla="*/ 1001907 h 1508731"/>
                  <a:gd name="connsiteX50" fmla="*/ 8844 w 1549205"/>
                  <a:gd name="connsiteY50" fmla="*/ 586045 h 1508731"/>
                  <a:gd name="connsiteX51" fmla="*/ 247921 w 1549205"/>
                  <a:gd name="connsiteY51" fmla="*/ 161706 h 1508731"/>
                  <a:gd name="connsiteX52" fmla="*/ 248874 w 1549205"/>
                  <a:gd name="connsiteY52" fmla="*/ 160849 h 1508731"/>
                  <a:gd name="connsiteX53" fmla="*/ 575962 w 1549205"/>
                  <a:gd name="connsiteY53" fmla="*/ 12450 h 1508731"/>
                  <a:gd name="connsiteX54" fmla="*/ 946390 w 1549205"/>
                  <a:gd name="connsiteY54" fmla="*/ 28166 h 1508731"/>
                  <a:gd name="connsiteX55" fmla="*/ 1406733 w 1549205"/>
                  <a:gd name="connsiteY55" fmla="*/ 402594 h 1508731"/>
                  <a:gd name="connsiteX56" fmla="*/ 1362061 w 1549205"/>
                  <a:gd name="connsiteY56" fmla="*/ 1060200 h 1508731"/>
                  <a:gd name="connsiteX57" fmla="*/ 1359774 w 1549205"/>
                  <a:gd name="connsiteY57" fmla="*/ 1264035 h 1508731"/>
                  <a:gd name="connsiteX58" fmla="*/ 1502745 w 1549205"/>
                  <a:gd name="connsiteY58" fmla="*/ 1408053 h 1508731"/>
                  <a:gd name="connsiteX59" fmla="*/ 1510651 w 1549205"/>
                  <a:gd name="connsiteY59" fmla="*/ 1411291 h 1508731"/>
                  <a:gd name="connsiteX60" fmla="*/ 1526653 w 1549205"/>
                  <a:gd name="connsiteY60" fmla="*/ 1417768 h 150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9205" h="1508731">
                    <a:moveTo>
                      <a:pt x="853330" y="850459"/>
                    </a:moveTo>
                    <a:cubicBezTo>
                      <a:pt x="866665" y="812264"/>
                      <a:pt x="853521" y="736445"/>
                      <a:pt x="823041" y="657959"/>
                    </a:cubicBezTo>
                    <a:cubicBezTo>
                      <a:pt x="772177" y="729778"/>
                      <a:pt x="763319" y="812835"/>
                      <a:pt x="784941" y="850078"/>
                    </a:cubicBezTo>
                    <a:cubicBezTo>
                      <a:pt x="791227" y="861032"/>
                      <a:pt x="802371" y="873129"/>
                      <a:pt x="832661" y="869319"/>
                    </a:cubicBezTo>
                    <a:cubicBezTo>
                      <a:pt x="840471" y="868366"/>
                      <a:pt x="847901" y="866176"/>
                      <a:pt x="853425" y="850364"/>
                    </a:cubicBezTo>
                    <a:moveTo>
                      <a:pt x="1183372" y="751876"/>
                    </a:moveTo>
                    <a:cubicBezTo>
                      <a:pt x="1188325" y="679390"/>
                      <a:pt x="1174513" y="588141"/>
                      <a:pt x="1080406" y="565090"/>
                    </a:cubicBezTo>
                    <a:cubicBezTo>
                      <a:pt x="994681" y="544135"/>
                      <a:pt x="931435" y="564519"/>
                      <a:pt x="887335" y="594237"/>
                    </a:cubicBezTo>
                    <a:cubicBezTo>
                      <a:pt x="933340" y="696726"/>
                      <a:pt x="957058" y="808073"/>
                      <a:pt x="932578" y="878177"/>
                    </a:cubicBezTo>
                    <a:cubicBezTo>
                      <a:pt x="917624" y="921039"/>
                      <a:pt x="885715" y="947519"/>
                      <a:pt x="842758" y="952758"/>
                    </a:cubicBezTo>
                    <a:cubicBezTo>
                      <a:pt x="785988" y="959711"/>
                      <a:pt x="738363" y="937613"/>
                      <a:pt x="712075" y="892179"/>
                    </a:cubicBezTo>
                    <a:cubicBezTo>
                      <a:pt x="669212" y="818074"/>
                      <a:pt x="689405" y="695868"/>
                      <a:pt x="760176" y="601381"/>
                    </a:cubicBezTo>
                    <a:cubicBezTo>
                      <a:pt x="767605" y="591475"/>
                      <a:pt x="775321" y="582140"/>
                      <a:pt x="783417" y="573377"/>
                    </a:cubicBezTo>
                    <a:cubicBezTo>
                      <a:pt x="761319" y="533563"/>
                      <a:pt x="735411" y="496606"/>
                      <a:pt x="706836" y="467459"/>
                    </a:cubicBezTo>
                    <a:cubicBezTo>
                      <a:pt x="630921" y="390116"/>
                      <a:pt x="514240" y="370685"/>
                      <a:pt x="423086" y="420310"/>
                    </a:cubicBezTo>
                    <a:cubicBezTo>
                      <a:pt x="367079" y="450695"/>
                      <a:pt x="334408" y="502416"/>
                      <a:pt x="326026" y="573758"/>
                    </a:cubicBezTo>
                    <a:cubicBezTo>
                      <a:pt x="306595" y="738826"/>
                      <a:pt x="422419" y="980476"/>
                      <a:pt x="595489" y="1136209"/>
                    </a:cubicBezTo>
                    <a:cubicBezTo>
                      <a:pt x="672450" y="1199836"/>
                      <a:pt x="748365" y="1249843"/>
                      <a:pt x="821421" y="1288990"/>
                    </a:cubicBezTo>
                    <a:cubicBezTo>
                      <a:pt x="892859" y="1251271"/>
                      <a:pt x="960677" y="1194693"/>
                      <a:pt x="1020494" y="1121827"/>
                    </a:cubicBezTo>
                    <a:cubicBezTo>
                      <a:pt x="1112982" y="1008955"/>
                      <a:pt x="1175466" y="867128"/>
                      <a:pt x="1183372" y="751780"/>
                    </a:cubicBezTo>
                    <a:moveTo>
                      <a:pt x="912100" y="1333091"/>
                    </a:moveTo>
                    <a:cubicBezTo>
                      <a:pt x="1103647" y="1416340"/>
                      <a:pt x="1268716" y="1427960"/>
                      <a:pt x="1371490" y="1423483"/>
                    </a:cubicBezTo>
                    <a:cubicBezTo>
                      <a:pt x="1332628" y="1388717"/>
                      <a:pt x="1302053" y="1345283"/>
                      <a:pt x="1281860" y="1295563"/>
                    </a:cubicBezTo>
                    <a:cubicBezTo>
                      <a:pt x="1246618" y="1208695"/>
                      <a:pt x="1247665" y="1113349"/>
                      <a:pt x="1284813" y="1026958"/>
                    </a:cubicBezTo>
                    <a:cubicBezTo>
                      <a:pt x="1349107" y="877415"/>
                      <a:pt x="1408733" y="652816"/>
                      <a:pt x="1327770" y="431454"/>
                    </a:cubicBezTo>
                    <a:cubicBezTo>
                      <a:pt x="1271668" y="278102"/>
                      <a:pt x="1124983" y="160754"/>
                      <a:pt x="925435" y="109509"/>
                    </a:cubicBezTo>
                    <a:cubicBezTo>
                      <a:pt x="695596" y="50550"/>
                      <a:pt x="452042" y="95317"/>
                      <a:pt x="304690" y="223619"/>
                    </a:cubicBezTo>
                    <a:cubicBezTo>
                      <a:pt x="186199" y="334204"/>
                      <a:pt x="114571" y="460696"/>
                      <a:pt x="91711" y="599571"/>
                    </a:cubicBezTo>
                    <a:cubicBezTo>
                      <a:pt x="71994" y="719967"/>
                      <a:pt x="90282" y="847030"/>
                      <a:pt x="144765" y="966950"/>
                    </a:cubicBezTo>
                    <a:cubicBezTo>
                      <a:pt x="250302" y="1199265"/>
                      <a:pt x="469854" y="1360047"/>
                      <a:pt x="655591" y="1340902"/>
                    </a:cubicBezTo>
                    <a:cubicBezTo>
                      <a:pt x="677594" y="1338615"/>
                      <a:pt x="699597" y="1334520"/>
                      <a:pt x="721504" y="1328710"/>
                    </a:cubicBezTo>
                    <a:cubicBezTo>
                      <a:pt x="662735" y="1293277"/>
                      <a:pt x="602347" y="1250890"/>
                      <a:pt x="541387" y="1200503"/>
                    </a:cubicBezTo>
                    <a:lnTo>
                      <a:pt x="540053" y="1199360"/>
                    </a:lnTo>
                    <a:cubicBezTo>
                      <a:pt x="344981" y="1024195"/>
                      <a:pt x="219918" y="757019"/>
                      <a:pt x="242682" y="563947"/>
                    </a:cubicBezTo>
                    <a:cubicBezTo>
                      <a:pt x="254303" y="465268"/>
                      <a:pt x="302785" y="390021"/>
                      <a:pt x="383081" y="346396"/>
                    </a:cubicBezTo>
                    <a:cubicBezTo>
                      <a:pt x="507192" y="279054"/>
                      <a:pt x="665021" y="304582"/>
                      <a:pt x="767034" y="408595"/>
                    </a:cubicBezTo>
                    <a:cubicBezTo>
                      <a:pt x="795894" y="438027"/>
                      <a:pt x="823993" y="476222"/>
                      <a:pt x="848854" y="518799"/>
                    </a:cubicBezTo>
                    <a:cubicBezTo>
                      <a:pt x="920672" y="473746"/>
                      <a:pt x="1008016" y="460696"/>
                      <a:pt x="1100599" y="483366"/>
                    </a:cubicBezTo>
                    <a:cubicBezTo>
                      <a:pt x="1216614" y="511750"/>
                      <a:pt x="1277383" y="611668"/>
                      <a:pt x="1267382" y="757495"/>
                    </a:cubicBezTo>
                    <a:cubicBezTo>
                      <a:pt x="1258143" y="891417"/>
                      <a:pt x="1190230" y="1047627"/>
                      <a:pt x="1085550" y="1175071"/>
                    </a:cubicBezTo>
                    <a:cubicBezTo>
                      <a:pt x="1032972" y="1239270"/>
                      <a:pt x="974393" y="1292324"/>
                      <a:pt x="912195" y="1332901"/>
                    </a:cubicBezTo>
                    <a:moveTo>
                      <a:pt x="1526557" y="1417768"/>
                    </a:moveTo>
                    <a:cubicBezTo>
                      <a:pt x="1558847" y="1430818"/>
                      <a:pt x="1555894" y="1477395"/>
                      <a:pt x="1522271" y="1486444"/>
                    </a:cubicBezTo>
                    <a:lnTo>
                      <a:pt x="1505698" y="1490920"/>
                    </a:lnTo>
                    <a:cubicBezTo>
                      <a:pt x="1502078" y="1491873"/>
                      <a:pt x="1437594" y="1508732"/>
                      <a:pt x="1332343" y="1508732"/>
                    </a:cubicBezTo>
                    <a:cubicBezTo>
                      <a:pt x="1295576" y="1508732"/>
                      <a:pt x="1253952" y="1506636"/>
                      <a:pt x="1208041" y="1501207"/>
                    </a:cubicBezTo>
                    <a:cubicBezTo>
                      <a:pt x="1106314" y="1489015"/>
                      <a:pt x="970869" y="1457678"/>
                      <a:pt x="820183" y="1383002"/>
                    </a:cubicBezTo>
                    <a:cubicBezTo>
                      <a:pt x="769320" y="1405100"/>
                      <a:pt x="716932" y="1419292"/>
                      <a:pt x="664164" y="1424722"/>
                    </a:cubicBezTo>
                    <a:cubicBezTo>
                      <a:pt x="554341" y="1436056"/>
                      <a:pt x="432897" y="1397861"/>
                      <a:pt x="322216" y="1317280"/>
                    </a:cubicBezTo>
                    <a:cubicBezTo>
                      <a:pt x="215536" y="1239651"/>
                      <a:pt x="125334" y="1127637"/>
                      <a:pt x="68280" y="1001907"/>
                    </a:cubicBezTo>
                    <a:cubicBezTo>
                      <a:pt x="6939" y="866747"/>
                      <a:pt x="-13635" y="722920"/>
                      <a:pt x="8844" y="586045"/>
                    </a:cubicBezTo>
                    <a:cubicBezTo>
                      <a:pt x="34752" y="428121"/>
                      <a:pt x="115238" y="285341"/>
                      <a:pt x="247921" y="161706"/>
                    </a:cubicBezTo>
                    <a:lnTo>
                      <a:pt x="248874" y="160849"/>
                    </a:lnTo>
                    <a:cubicBezTo>
                      <a:pt x="334694" y="85983"/>
                      <a:pt x="447756" y="34643"/>
                      <a:pt x="575962" y="12450"/>
                    </a:cubicBezTo>
                    <a:cubicBezTo>
                      <a:pt x="696644" y="-8410"/>
                      <a:pt x="824755" y="-2981"/>
                      <a:pt x="946390" y="28166"/>
                    </a:cubicBezTo>
                    <a:cubicBezTo>
                      <a:pt x="1173180" y="86364"/>
                      <a:pt x="1340915" y="222857"/>
                      <a:pt x="1406733" y="402594"/>
                    </a:cubicBezTo>
                    <a:cubicBezTo>
                      <a:pt x="1497220" y="649863"/>
                      <a:pt x="1432355" y="896656"/>
                      <a:pt x="1362061" y="1060200"/>
                    </a:cubicBezTo>
                    <a:cubicBezTo>
                      <a:pt x="1333866" y="1125732"/>
                      <a:pt x="1333105" y="1198122"/>
                      <a:pt x="1359774" y="1264035"/>
                    </a:cubicBezTo>
                    <a:cubicBezTo>
                      <a:pt x="1386445" y="1329662"/>
                      <a:pt x="1437213" y="1380811"/>
                      <a:pt x="1502745" y="1408053"/>
                    </a:cubicBezTo>
                    <a:cubicBezTo>
                      <a:pt x="1505316" y="1409101"/>
                      <a:pt x="1507984" y="1410244"/>
                      <a:pt x="1510651" y="1411291"/>
                    </a:cubicBezTo>
                    <a:lnTo>
                      <a:pt x="1526653" y="1417768"/>
                    </a:lnTo>
                    <a:close/>
                  </a:path>
                </a:pathLst>
              </a:custGeom>
              <a:solidFill>
                <a:srgbClr val="16365E"/>
              </a:solidFill>
              <a:ln w="9525" cap="flat">
                <a:noFill/>
                <a:prstDash val="solid"/>
                <a:miter/>
              </a:ln>
            </p:spPr>
            <p:txBody>
              <a:bodyPr rtlCol="1" anchor="ctr"/>
              <a:lstStyle/>
              <a:p>
                <a:endParaRPr lang="he-IL"/>
              </a:p>
            </p:txBody>
          </p:sp>
          <p:sp>
            <p:nvSpPr>
              <p:cNvPr id="9" name="צורה חופשית: צורה 8">
                <a:extLst>
                  <a:ext uri="{FF2B5EF4-FFF2-40B4-BE49-F238E27FC236}">
                    <a16:creationId xmlns:a16="http://schemas.microsoft.com/office/drawing/2014/main" id="{6F71C694-5CF0-62E1-98BF-4777A4CB468C}"/>
                  </a:ext>
                </a:extLst>
              </p:cNvPr>
              <p:cNvSpPr/>
              <p:nvPr/>
            </p:nvSpPr>
            <p:spPr>
              <a:xfrm>
                <a:off x="6516689" y="2995087"/>
                <a:ext cx="1287577" cy="1340227"/>
              </a:xfrm>
              <a:custGeom>
                <a:avLst/>
                <a:gdLst>
                  <a:gd name="connsiteX0" fmla="*/ 1287578 w 1287577"/>
                  <a:gd name="connsiteY0" fmla="*/ 1339402 h 1340227"/>
                  <a:gd name="connsiteX1" fmla="*/ 828187 w 1287577"/>
                  <a:gd name="connsiteY1" fmla="*/ 1249010 h 1340227"/>
                  <a:gd name="connsiteX2" fmla="*/ 1001542 w 1287577"/>
                  <a:gd name="connsiteY2" fmla="*/ 1091181 h 1340227"/>
                  <a:gd name="connsiteX3" fmla="*/ 1183374 w 1287577"/>
                  <a:gd name="connsiteY3" fmla="*/ 673605 h 1340227"/>
                  <a:gd name="connsiteX4" fmla="*/ 1016592 w 1287577"/>
                  <a:gd name="connsiteY4" fmla="*/ 399475 h 1340227"/>
                  <a:gd name="connsiteX5" fmla="*/ 764846 w 1287577"/>
                  <a:gd name="connsiteY5" fmla="*/ 434908 h 1340227"/>
                  <a:gd name="connsiteX6" fmla="*/ 683026 w 1287577"/>
                  <a:gd name="connsiteY6" fmla="*/ 324704 h 1340227"/>
                  <a:gd name="connsiteX7" fmla="*/ 299073 w 1287577"/>
                  <a:gd name="connsiteY7" fmla="*/ 262506 h 1340227"/>
                  <a:gd name="connsiteX8" fmla="*/ 158675 w 1287577"/>
                  <a:gd name="connsiteY8" fmla="*/ 480057 h 1340227"/>
                  <a:gd name="connsiteX9" fmla="*/ 456045 w 1287577"/>
                  <a:gd name="connsiteY9" fmla="*/ 1115470 h 1340227"/>
                  <a:gd name="connsiteX10" fmla="*/ 457379 w 1287577"/>
                  <a:gd name="connsiteY10" fmla="*/ 1116613 h 1340227"/>
                  <a:gd name="connsiteX11" fmla="*/ 637497 w 1287577"/>
                  <a:gd name="connsiteY11" fmla="*/ 1244819 h 1340227"/>
                  <a:gd name="connsiteX12" fmla="*/ 571584 w 1287577"/>
                  <a:gd name="connsiteY12" fmla="*/ 1257011 h 1340227"/>
                  <a:gd name="connsiteX13" fmla="*/ 60758 w 1287577"/>
                  <a:gd name="connsiteY13" fmla="*/ 883060 h 1340227"/>
                  <a:gd name="connsiteX14" fmla="*/ 7704 w 1287577"/>
                  <a:gd name="connsiteY14" fmla="*/ 515680 h 1340227"/>
                  <a:gd name="connsiteX15" fmla="*/ 220683 w 1287577"/>
                  <a:gd name="connsiteY15" fmla="*/ 139728 h 1340227"/>
                  <a:gd name="connsiteX16" fmla="*/ 841427 w 1287577"/>
                  <a:gd name="connsiteY16" fmla="*/ 25619 h 1340227"/>
                  <a:gd name="connsiteX17" fmla="*/ 1243763 w 1287577"/>
                  <a:gd name="connsiteY17" fmla="*/ 347564 h 1340227"/>
                  <a:gd name="connsiteX18" fmla="*/ 1200805 w 1287577"/>
                  <a:gd name="connsiteY18" fmla="*/ 943067 h 1340227"/>
                  <a:gd name="connsiteX19" fmla="*/ 1197853 w 1287577"/>
                  <a:gd name="connsiteY19" fmla="*/ 1211672 h 1340227"/>
                  <a:gd name="connsiteX20" fmla="*/ 1287483 w 1287577"/>
                  <a:gd name="connsiteY20" fmla="*/ 1339593 h 134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7577" h="1340227">
                    <a:moveTo>
                      <a:pt x="1287578" y="1339402"/>
                    </a:moveTo>
                    <a:cubicBezTo>
                      <a:pt x="1184708" y="1343879"/>
                      <a:pt x="1019735" y="1332354"/>
                      <a:pt x="828187" y="1249010"/>
                    </a:cubicBezTo>
                    <a:cubicBezTo>
                      <a:pt x="890385" y="1208338"/>
                      <a:pt x="948964" y="1155284"/>
                      <a:pt x="1001542" y="1091181"/>
                    </a:cubicBezTo>
                    <a:cubicBezTo>
                      <a:pt x="1106127" y="963641"/>
                      <a:pt x="1174135" y="807526"/>
                      <a:pt x="1183374" y="673605"/>
                    </a:cubicBezTo>
                    <a:cubicBezTo>
                      <a:pt x="1193376" y="527777"/>
                      <a:pt x="1132606" y="427860"/>
                      <a:pt x="1016592" y="399475"/>
                    </a:cubicBezTo>
                    <a:cubicBezTo>
                      <a:pt x="924009" y="376806"/>
                      <a:pt x="836664" y="389855"/>
                      <a:pt x="764846" y="434908"/>
                    </a:cubicBezTo>
                    <a:cubicBezTo>
                      <a:pt x="739986" y="392331"/>
                      <a:pt x="711887" y="354136"/>
                      <a:pt x="683026" y="324704"/>
                    </a:cubicBezTo>
                    <a:cubicBezTo>
                      <a:pt x="581013" y="220691"/>
                      <a:pt x="423184" y="195164"/>
                      <a:pt x="299073" y="262506"/>
                    </a:cubicBezTo>
                    <a:cubicBezTo>
                      <a:pt x="218873" y="306130"/>
                      <a:pt x="170295" y="381378"/>
                      <a:pt x="158675" y="480057"/>
                    </a:cubicBezTo>
                    <a:cubicBezTo>
                      <a:pt x="136005" y="673129"/>
                      <a:pt x="261069" y="940305"/>
                      <a:pt x="456045" y="1115470"/>
                    </a:cubicBezTo>
                    <a:lnTo>
                      <a:pt x="457379" y="1116613"/>
                    </a:lnTo>
                    <a:cubicBezTo>
                      <a:pt x="518339" y="1167000"/>
                      <a:pt x="578727" y="1209291"/>
                      <a:pt x="637497" y="1244819"/>
                    </a:cubicBezTo>
                    <a:cubicBezTo>
                      <a:pt x="615589" y="1250629"/>
                      <a:pt x="593682" y="1254725"/>
                      <a:pt x="571584" y="1257011"/>
                    </a:cubicBezTo>
                    <a:cubicBezTo>
                      <a:pt x="385846" y="1276156"/>
                      <a:pt x="166295" y="1115374"/>
                      <a:pt x="60758" y="883060"/>
                    </a:cubicBezTo>
                    <a:cubicBezTo>
                      <a:pt x="6275" y="763235"/>
                      <a:pt x="-12013" y="636172"/>
                      <a:pt x="7704" y="515680"/>
                    </a:cubicBezTo>
                    <a:cubicBezTo>
                      <a:pt x="30564" y="376806"/>
                      <a:pt x="102192" y="250314"/>
                      <a:pt x="220683" y="139728"/>
                    </a:cubicBezTo>
                    <a:cubicBezTo>
                      <a:pt x="368034" y="11427"/>
                      <a:pt x="611589" y="-33341"/>
                      <a:pt x="841427" y="25619"/>
                    </a:cubicBezTo>
                    <a:cubicBezTo>
                      <a:pt x="1040976" y="76768"/>
                      <a:pt x="1187565" y="194116"/>
                      <a:pt x="1243763" y="347564"/>
                    </a:cubicBezTo>
                    <a:cubicBezTo>
                      <a:pt x="1324725" y="568925"/>
                      <a:pt x="1265099" y="793620"/>
                      <a:pt x="1200805" y="943067"/>
                    </a:cubicBezTo>
                    <a:cubicBezTo>
                      <a:pt x="1163658" y="1029364"/>
                      <a:pt x="1162610" y="1124804"/>
                      <a:pt x="1197853" y="1211672"/>
                    </a:cubicBezTo>
                    <a:cubicBezTo>
                      <a:pt x="1218045" y="1261392"/>
                      <a:pt x="1248621" y="1304827"/>
                      <a:pt x="1287483" y="1339593"/>
                    </a:cubicBezTo>
                  </a:path>
                </a:pathLst>
              </a:custGeom>
              <a:solidFill>
                <a:srgbClr val="76D0EE"/>
              </a:solidFill>
              <a:ln w="9525"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DEEE8B23-1BFD-EC72-426D-E3BBED679BA4}"/>
                  </a:ext>
                </a:extLst>
              </p:cNvPr>
              <p:cNvSpPr/>
              <p:nvPr/>
            </p:nvSpPr>
            <p:spPr>
              <a:xfrm>
                <a:off x="6756699" y="3304219"/>
                <a:ext cx="860320" cy="895967"/>
              </a:xfrm>
              <a:custGeom>
                <a:avLst/>
                <a:gdLst>
                  <a:gd name="connsiteX0" fmla="*/ 756484 w 860320"/>
                  <a:gd name="connsiteY0" fmla="*/ 171972 h 895967"/>
                  <a:gd name="connsiteX1" fmla="*/ 859449 w 860320"/>
                  <a:gd name="connsiteY1" fmla="*/ 358757 h 895967"/>
                  <a:gd name="connsiteX2" fmla="*/ 696572 w 860320"/>
                  <a:gd name="connsiteY2" fmla="*/ 728803 h 895967"/>
                  <a:gd name="connsiteX3" fmla="*/ 497499 w 860320"/>
                  <a:gd name="connsiteY3" fmla="*/ 895967 h 895967"/>
                  <a:gd name="connsiteX4" fmla="*/ 271566 w 860320"/>
                  <a:gd name="connsiteY4" fmla="*/ 743186 h 895967"/>
                  <a:gd name="connsiteX5" fmla="*/ 2104 w 860320"/>
                  <a:gd name="connsiteY5" fmla="*/ 180735 h 895967"/>
                  <a:gd name="connsiteX6" fmla="*/ 99164 w 860320"/>
                  <a:gd name="connsiteY6" fmla="*/ 27287 h 895967"/>
                  <a:gd name="connsiteX7" fmla="*/ 382914 w 860320"/>
                  <a:gd name="connsiteY7" fmla="*/ 74436 h 895967"/>
                  <a:gd name="connsiteX8" fmla="*/ 459495 w 860320"/>
                  <a:gd name="connsiteY8" fmla="*/ 180354 h 895967"/>
                  <a:gd name="connsiteX9" fmla="*/ 436254 w 860320"/>
                  <a:gd name="connsiteY9" fmla="*/ 208357 h 895967"/>
                  <a:gd name="connsiteX10" fmla="*/ 388152 w 860320"/>
                  <a:gd name="connsiteY10" fmla="*/ 499156 h 895967"/>
                  <a:gd name="connsiteX11" fmla="*/ 518835 w 860320"/>
                  <a:gd name="connsiteY11" fmla="*/ 559735 h 895967"/>
                  <a:gd name="connsiteX12" fmla="*/ 608656 w 860320"/>
                  <a:gd name="connsiteY12" fmla="*/ 485154 h 895967"/>
                  <a:gd name="connsiteX13" fmla="*/ 563412 w 860320"/>
                  <a:gd name="connsiteY13" fmla="*/ 201214 h 895967"/>
                  <a:gd name="connsiteX14" fmla="*/ 756484 w 860320"/>
                  <a:gd name="connsiteY14" fmla="*/ 172067 h 8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0320" h="895967">
                    <a:moveTo>
                      <a:pt x="756484" y="171972"/>
                    </a:moveTo>
                    <a:cubicBezTo>
                      <a:pt x="850591" y="195022"/>
                      <a:pt x="864402" y="286272"/>
                      <a:pt x="859449" y="358757"/>
                    </a:cubicBezTo>
                    <a:cubicBezTo>
                      <a:pt x="851544" y="474105"/>
                      <a:pt x="789060" y="616027"/>
                      <a:pt x="696572" y="728803"/>
                    </a:cubicBezTo>
                    <a:cubicBezTo>
                      <a:pt x="636755" y="801670"/>
                      <a:pt x="569032" y="858248"/>
                      <a:pt x="497499" y="895967"/>
                    </a:cubicBezTo>
                    <a:cubicBezTo>
                      <a:pt x="424443" y="856819"/>
                      <a:pt x="348528" y="806718"/>
                      <a:pt x="271566" y="743186"/>
                    </a:cubicBezTo>
                    <a:cubicBezTo>
                      <a:pt x="98592" y="587452"/>
                      <a:pt x="-17232" y="345803"/>
                      <a:pt x="2104" y="180735"/>
                    </a:cubicBezTo>
                    <a:cubicBezTo>
                      <a:pt x="10486" y="109297"/>
                      <a:pt x="43157" y="57672"/>
                      <a:pt x="99164" y="27287"/>
                    </a:cubicBezTo>
                    <a:cubicBezTo>
                      <a:pt x="190318" y="-22338"/>
                      <a:pt x="306999" y="-2907"/>
                      <a:pt x="382914" y="74436"/>
                    </a:cubicBezTo>
                    <a:cubicBezTo>
                      <a:pt x="411489" y="103582"/>
                      <a:pt x="437397" y="140539"/>
                      <a:pt x="459495" y="180354"/>
                    </a:cubicBezTo>
                    <a:cubicBezTo>
                      <a:pt x="451398" y="189117"/>
                      <a:pt x="443588" y="198451"/>
                      <a:pt x="436254" y="208357"/>
                    </a:cubicBezTo>
                    <a:cubicBezTo>
                      <a:pt x="365483" y="302845"/>
                      <a:pt x="345290" y="425051"/>
                      <a:pt x="388152" y="499156"/>
                    </a:cubicBezTo>
                    <a:cubicBezTo>
                      <a:pt x="414441" y="544590"/>
                      <a:pt x="462066" y="566688"/>
                      <a:pt x="518835" y="559735"/>
                    </a:cubicBezTo>
                    <a:cubicBezTo>
                      <a:pt x="561793" y="554496"/>
                      <a:pt x="593702" y="527921"/>
                      <a:pt x="608656" y="485154"/>
                    </a:cubicBezTo>
                    <a:cubicBezTo>
                      <a:pt x="633231" y="415050"/>
                      <a:pt x="609418" y="303703"/>
                      <a:pt x="563412" y="201214"/>
                    </a:cubicBezTo>
                    <a:cubicBezTo>
                      <a:pt x="607418" y="171496"/>
                      <a:pt x="670664" y="151112"/>
                      <a:pt x="756484" y="172067"/>
                    </a:cubicBezTo>
                  </a:path>
                </a:pathLst>
              </a:custGeom>
              <a:solidFill>
                <a:srgbClr val="AFBD36"/>
              </a:solidFill>
              <a:ln w="9525"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1BF8CD9B-0F3E-3B1C-E196-BAD018ACD267}"/>
                  </a:ext>
                </a:extLst>
              </p:cNvPr>
              <p:cNvSpPr/>
              <p:nvPr/>
            </p:nvSpPr>
            <p:spPr>
              <a:xfrm>
                <a:off x="8142976" y="4188375"/>
                <a:ext cx="120872" cy="76771"/>
              </a:xfrm>
              <a:custGeom>
                <a:avLst/>
                <a:gdLst>
                  <a:gd name="connsiteX0" fmla="*/ 6858 w 120872"/>
                  <a:gd name="connsiteY0" fmla="*/ 95 h 76771"/>
                  <a:gd name="connsiteX1" fmla="*/ 6858 w 120872"/>
                  <a:gd name="connsiteY1" fmla="*/ 18479 h 76771"/>
                  <a:gd name="connsiteX2" fmla="*/ 15716 w 120872"/>
                  <a:gd name="connsiteY2" fmla="*/ 18479 h 76771"/>
                  <a:gd name="connsiteX3" fmla="*/ 15716 w 120872"/>
                  <a:gd name="connsiteY3" fmla="*/ 50006 h 76771"/>
                  <a:gd name="connsiteX4" fmla="*/ 10382 w 120872"/>
                  <a:gd name="connsiteY4" fmla="*/ 58579 h 76771"/>
                  <a:gd name="connsiteX5" fmla="*/ 2762 w 120872"/>
                  <a:gd name="connsiteY5" fmla="*/ 57436 h 76771"/>
                  <a:gd name="connsiteX6" fmla="*/ 0 w 120872"/>
                  <a:gd name="connsiteY6" fmla="*/ 74390 h 76771"/>
                  <a:gd name="connsiteX7" fmla="*/ 17526 w 120872"/>
                  <a:gd name="connsiteY7" fmla="*/ 76771 h 76771"/>
                  <a:gd name="connsiteX8" fmla="*/ 37052 w 120872"/>
                  <a:gd name="connsiteY8" fmla="*/ 56197 h 76771"/>
                  <a:gd name="connsiteX9" fmla="*/ 37052 w 120872"/>
                  <a:gd name="connsiteY9" fmla="*/ 18288 h 76771"/>
                  <a:gd name="connsiteX10" fmla="*/ 45910 w 120872"/>
                  <a:gd name="connsiteY10" fmla="*/ 18288 h 76771"/>
                  <a:gd name="connsiteX11" fmla="*/ 64960 w 120872"/>
                  <a:gd name="connsiteY11" fmla="*/ 37719 h 76771"/>
                  <a:gd name="connsiteX12" fmla="*/ 64960 w 120872"/>
                  <a:gd name="connsiteY12" fmla="*/ 76009 h 76771"/>
                  <a:gd name="connsiteX13" fmla="*/ 86487 w 120872"/>
                  <a:gd name="connsiteY13" fmla="*/ 76009 h 76771"/>
                  <a:gd name="connsiteX14" fmla="*/ 86487 w 120872"/>
                  <a:gd name="connsiteY14" fmla="*/ 37719 h 76771"/>
                  <a:gd name="connsiteX15" fmla="*/ 46196 w 120872"/>
                  <a:gd name="connsiteY15" fmla="*/ 0 h 76771"/>
                  <a:gd name="connsiteX16" fmla="*/ 6953 w 120872"/>
                  <a:gd name="connsiteY16" fmla="*/ 0 h 76771"/>
                  <a:gd name="connsiteX17" fmla="*/ 99346 w 120872"/>
                  <a:gd name="connsiteY17" fmla="*/ 46387 h 76771"/>
                  <a:gd name="connsiteX18" fmla="*/ 120872 w 120872"/>
                  <a:gd name="connsiteY18" fmla="*/ 43053 h 76771"/>
                  <a:gd name="connsiteX19" fmla="*/ 120872 w 120872"/>
                  <a:gd name="connsiteY19" fmla="*/ 95 h 76771"/>
                  <a:gd name="connsiteX20" fmla="*/ 99346 w 120872"/>
                  <a:gd name="connsiteY20" fmla="*/ 95 h 76771"/>
                  <a:gd name="connsiteX21" fmla="*/ 99346 w 120872"/>
                  <a:gd name="connsiteY21" fmla="*/ 46387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872" h="76771">
                    <a:moveTo>
                      <a:pt x="6858" y="95"/>
                    </a:moveTo>
                    <a:lnTo>
                      <a:pt x="6858" y="18479"/>
                    </a:lnTo>
                    <a:lnTo>
                      <a:pt x="15716" y="18479"/>
                    </a:lnTo>
                    <a:lnTo>
                      <a:pt x="15716" y="50006"/>
                    </a:lnTo>
                    <a:cubicBezTo>
                      <a:pt x="15716" y="56483"/>
                      <a:pt x="14478" y="58579"/>
                      <a:pt x="10382" y="58579"/>
                    </a:cubicBezTo>
                    <a:cubicBezTo>
                      <a:pt x="7048" y="58579"/>
                      <a:pt x="4667" y="57912"/>
                      <a:pt x="2762" y="57436"/>
                    </a:cubicBezTo>
                    <a:lnTo>
                      <a:pt x="0" y="74390"/>
                    </a:lnTo>
                    <a:cubicBezTo>
                      <a:pt x="3810" y="75819"/>
                      <a:pt x="12001" y="76771"/>
                      <a:pt x="17526" y="76771"/>
                    </a:cubicBezTo>
                    <a:cubicBezTo>
                      <a:pt x="28194" y="76771"/>
                      <a:pt x="37052" y="70580"/>
                      <a:pt x="37052" y="56197"/>
                    </a:cubicBezTo>
                    <a:lnTo>
                      <a:pt x="37052" y="18288"/>
                    </a:lnTo>
                    <a:lnTo>
                      <a:pt x="45910" y="18288"/>
                    </a:lnTo>
                    <a:cubicBezTo>
                      <a:pt x="59817" y="18288"/>
                      <a:pt x="64960" y="24384"/>
                      <a:pt x="64960" y="37719"/>
                    </a:cubicBezTo>
                    <a:lnTo>
                      <a:pt x="64960" y="76009"/>
                    </a:lnTo>
                    <a:lnTo>
                      <a:pt x="86487" y="76009"/>
                    </a:lnTo>
                    <a:lnTo>
                      <a:pt x="86487" y="37719"/>
                    </a:lnTo>
                    <a:cubicBezTo>
                      <a:pt x="86487" y="10382"/>
                      <a:pt x="75057" y="0"/>
                      <a:pt x="46196" y="0"/>
                    </a:cubicBezTo>
                    <a:lnTo>
                      <a:pt x="6953" y="0"/>
                    </a:lnTo>
                    <a:close/>
                    <a:moveTo>
                      <a:pt x="99346" y="46387"/>
                    </a:moveTo>
                    <a:lnTo>
                      <a:pt x="120872" y="43053"/>
                    </a:lnTo>
                    <a:lnTo>
                      <a:pt x="120872" y="95"/>
                    </a:lnTo>
                    <a:lnTo>
                      <a:pt x="99346" y="95"/>
                    </a:lnTo>
                    <a:lnTo>
                      <a:pt x="99346" y="46387"/>
                    </a:lnTo>
                    <a:close/>
                  </a:path>
                </a:pathLst>
              </a:custGeom>
              <a:solidFill>
                <a:schemeClr val="bg1"/>
              </a:solidFill>
              <a:ln w="9525"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C1E84EE9-325A-F020-8A66-C21F00734F59}"/>
                  </a:ext>
                </a:extLst>
              </p:cNvPr>
              <p:cNvSpPr/>
              <p:nvPr/>
            </p:nvSpPr>
            <p:spPr>
              <a:xfrm>
                <a:off x="8274326" y="4187328"/>
                <a:ext cx="176117" cy="78100"/>
              </a:xfrm>
              <a:custGeom>
                <a:avLst/>
                <a:gdLst>
                  <a:gd name="connsiteX0" fmla="*/ 52864 w 176117"/>
                  <a:gd name="connsiteY0" fmla="*/ 0 h 78100"/>
                  <a:gd name="connsiteX1" fmla="*/ 26003 w 176117"/>
                  <a:gd name="connsiteY1" fmla="*/ 17240 h 78100"/>
                  <a:gd name="connsiteX2" fmla="*/ 21146 w 176117"/>
                  <a:gd name="connsiteY2" fmla="*/ 1143 h 78100"/>
                  <a:gd name="connsiteX3" fmla="*/ 0 w 176117"/>
                  <a:gd name="connsiteY3" fmla="*/ 1143 h 78100"/>
                  <a:gd name="connsiteX4" fmla="*/ 14192 w 176117"/>
                  <a:gd name="connsiteY4" fmla="*/ 42577 h 78100"/>
                  <a:gd name="connsiteX5" fmla="*/ 4477 w 176117"/>
                  <a:gd name="connsiteY5" fmla="*/ 77153 h 78100"/>
                  <a:gd name="connsiteX6" fmla="*/ 25813 w 176117"/>
                  <a:gd name="connsiteY6" fmla="*/ 77153 h 78100"/>
                  <a:gd name="connsiteX7" fmla="*/ 34957 w 176117"/>
                  <a:gd name="connsiteY7" fmla="*/ 43339 h 78100"/>
                  <a:gd name="connsiteX8" fmla="*/ 54007 w 176117"/>
                  <a:gd name="connsiteY8" fmla="*/ 19050 h 78100"/>
                  <a:gd name="connsiteX9" fmla="*/ 68675 w 176117"/>
                  <a:gd name="connsiteY9" fmla="*/ 38862 h 78100"/>
                  <a:gd name="connsiteX10" fmla="*/ 44958 w 176117"/>
                  <a:gd name="connsiteY10" fmla="*/ 56864 h 78100"/>
                  <a:gd name="connsiteX11" fmla="*/ 40291 w 176117"/>
                  <a:gd name="connsiteY11" fmla="*/ 74390 h 78100"/>
                  <a:gd name="connsiteX12" fmla="*/ 88963 w 176117"/>
                  <a:gd name="connsiteY12" fmla="*/ 38862 h 78100"/>
                  <a:gd name="connsiteX13" fmla="*/ 52959 w 176117"/>
                  <a:gd name="connsiteY13" fmla="*/ 95 h 78100"/>
                  <a:gd name="connsiteX14" fmla="*/ 52959 w 176117"/>
                  <a:gd name="connsiteY14" fmla="*/ 95 h 78100"/>
                  <a:gd name="connsiteX15" fmla="*/ 157067 w 176117"/>
                  <a:gd name="connsiteY15" fmla="*/ 50483 h 78100"/>
                  <a:gd name="connsiteX16" fmla="*/ 175927 w 176117"/>
                  <a:gd name="connsiteY16" fmla="*/ 1143 h 78100"/>
                  <a:gd name="connsiteX17" fmla="*/ 154400 w 176117"/>
                  <a:gd name="connsiteY17" fmla="*/ 1143 h 78100"/>
                  <a:gd name="connsiteX18" fmla="*/ 146399 w 176117"/>
                  <a:gd name="connsiteY18" fmla="*/ 35909 h 78100"/>
                  <a:gd name="connsiteX19" fmla="*/ 120777 w 176117"/>
                  <a:gd name="connsiteY19" fmla="*/ 1143 h 78100"/>
                  <a:gd name="connsiteX20" fmla="*/ 96965 w 176117"/>
                  <a:gd name="connsiteY20" fmla="*/ 1143 h 78100"/>
                  <a:gd name="connsiteX21" fmla="*/ 96965 w 176117"/>
                  <a:gd name="connsiteY21" fmla="*/ 2000 h 78100"/>
                  <a:gd name="connsiteX22" fmla="*/ 116015 w 176117"/>
                  <a:gd name="connsiteY22" fmla="*/ 27813 h 78100"/>
                  <a:gd name="connsiteX23" fmla="*/ 97155 w 176117"/>
                  <a:gd name="connsiteY23" fmla="*/ 77153 h 78100"/>
                  <a:gd name="connsiteX24" fmla="*/ 118682 w 176117"/>
                  <a:gd name="connsiteY24" fmla="*/ 77153 h 78100"/>
                  <a:gd name="connsiteX25" fmla="*/ 126683 w 176117"/>
                  <a:gd name="connsiteY25" fmla="*/ 42386 h 78100"/>
                  <a:gd name="connsiteX26" fmla="*/ 152305 w 176117"/>
                  <a:gd name="connsiteY26" fmla="*/ 77153 h 78100"/>
                  <a:gd name="connsiteX27" fmla="*/ 176117 w 176117"/>
                  <a:gd name="connsiteY27" fmla="*/ 77153 h 78100"/>
                  <a:gd name="connsiteX28" fmla="*/ 176117 w 176117"/>
                  <a:gd name="connsiteY28" fmla="*/ 76295 h 78100"/>
                  <a:gd name="connsiteX29" fmla="*/ 157067 w 176117"/>
                  <a:gd name="connsiteY29" fmla="*/ 50483 h 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117" h="78100">
                    <a:moveTo>
                      <a:pt x="52864" y="0"/>
                    </a:moveTo>
                    <a:cubicBezTo>
                      <a:pt x="41815" y="0"/>
                      <a:pt x="31813" y="5715"/>
                      <a:pt x="26003" y="17240"/>
                    </a:cubicBezTo>
                    <a:lnTo>
                      <a:pt x="21146" y="1143"/>
                    </a:lnTo>
                    <a:lnTo>
                      <a:pt x="0" y="1143"/>
                    </a:lnTo>
                    <a:lnTo>
                      <a:pt x="14192" y="42577"/>
                    </a:lnTo>
                    <a:lnTo>
                      <a:pt x="4477" y="77153"/>
                    </a:lnTo>
                    <a:lnTo>
                      <a:pt x="25813" y="77153"/>
                    </a:lnTo>
                    <a:lnTo>
                      <a:pt x="34957" y="43339"/>
                    </a:lnTo>
                    <a:cubicBezTo>
                      <a:pt x="40005" y="24479"/>
                      <a:pt x="46196" y="19050"/>
                      <a:pt x="54007" y="19050"/>
                    </a:cubicBezTo>
                    <a:cubicBezTo>
                      <a:pt x="62198" y="19050"/>
                      <a:pt x="68675" y="25908"/>
                      <a:pt x="68675" y="38862"/>
                    </a:cubicBezTo>
                    <a:cubicBezTo>
                      <a:pt x="68675" y="57150"/>
                      <a:pt x="61055" y="63913"/>
                      <a:pt x="44958" y="56864"/>
                    </a:cubicBezTo>
                    <a:lnTo>
                      <a:pt x="40291" y="74390"/>
                    </a:lnTo>
                    <a:cubicBezTo>
                      <a:pt x="69056" y="85534"/>
                      <a:pt x="88963" y="70961"/>
                      <a:pt x="88963" y="38862"/>
                    </a:cubicBezTo>
                    <a:cubicBezTo>
                      <a:pt x="88963" y="16097"/>
                      <a:pt x="74676" y="95"/>
                      <a:pt x="52959" y="95"/>
                    </a:cubicBezTo>
                    <a:lnTo>
                      <a:pt x="52959" y="95"/>
                    </a:lnTo>
                    <a:close/>
                    <a:moveTo>
                      <a:pt x="157067" y="50483"/>
                    </a:moveTo>
                    <a:cubicBezTo>
                      <a:pt x="170212" y="43339"/>
                      <a:pt x="176594" y="29718"/>
                      <a:pt x="175927" y="1143"/>
                    </a:cubicBezTo>
                    <a:lnTo>
                      <a:pt x="154400" y="1143"/>
                    </a:lnTo>
                    <a:cubicBezTo>
                      <a:pt x="155067" y="20383"/>
                      <a:pt x="152400" y="30671"/>
                      <a:pt x="146399" y="35909"/>
                    </a:cubicBezTo>
                    <a:lnTo>
                      <a:pt x="120777" y="1143"/>
                    </a:lnTo>
                    <a:lnTo>
                      <a:pt x="96965" y="1143"/>
                    </a:lnTo>
                    <a:lnTo>
                      <a:pt x="96965" y="2000"/>
                    </a:lnTo>
                    <a:lnTo>
                      <a:pt x="116015" y="27813"/>
                    </a:lnTo>
                    <a:cubicBezTo>
                      <a:pt x="102870" y="34957"/>
                      <a:pt x="96488" y="48578"/>
                      <a:pt x="97155" y="77153"/>
                    </a:cubicBezTo>
                    <a:lnTo>
                      <a:pt x="118682" y="77153"/>
                    </a:lnTo>
                    <a:cubicBezTo>
                      <a:pt x="118015" y="57912"/>
                      <a:pt x="120682" y="47625"/>
                      <a:pt x="126683" y="42386"/>
                    </a:cubicBezTo>
                    <a:lnTo>
                      <a:pt x="152305" y="77153"/>
                    </a:lnTo>
                    <a:lnTo>
                      <a:pt x="176117" y="77153"/>
                    </a:lnTo>
                    <a:lnTo>
                      <a:pt x="176117" y="76295"/>
                    </a:lnTo>
                    <a:lnTo>
                      <a:pt x="157067" y="50483"/>
                    </a:lnTo>
                    <a:close/>
                  </a:path>
                </a:pathLst>
              </a:custGeom>
              <a:solidFill>
                <a:schemeClr val="bg1"/>
              </a:solidFill>
              <a:ln w="9525"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7254A3DF-A147-710D-B81A-25B3B727F8FF}"/>
                  </a:ext>
                </a:extLst>
              </p:cNvPr>
              <p:cNvSpPr/>
              <p:nvPr/>
            </p:nvSpPr>
            <p:spPr>
              <a:xfrm>
                <a:off x="8459492" y="4186947"/>
                <a:ext cx="74485" cy="77628"/>
              </a:xfrm>
              <a:custGeom>
                <a:avLst/>
                <a:gdLst>
                  <a:gd name="connsiteX0" fmla="*/ 65722 w 74485"/>
                  <a:gd name="connsiteY0" fmla="*/ 38290 h 77628"/>
                  <a:gd name="connsiteX1" fmla="*/ 30385 w 74485"/>
                  <a:gd name="connsiteY1" fmla="*/ 0 h 77628"/>
                  <a:gd name="connsiteX2" fmla="*/ 0 w 74485"/>
                  <a:gd name="connsiteY2" fmla="*/ 8477 h 77628"/>
                  <a:gd name="connsiteX3" fmla="*/ 7144 w 74485"/>
                  <a:gd name="connsiteY3" fmla="*/ 24479 h 77628"/>
                  <a:gd name="connsiteX4" fmla="*/ 26956 w 74485"/>
                  <a:gd name="connsiteY4" fmla="*/ 18383 h 77628"/>
                  <a:gd name="connsiteX5" fmla="*/ 44291 w 74485"/>
                  <a:gd name="connsiteY5" fmla="*/ 39814 h 77628"/>
                  <a:gd name="connsiteX6" fmla="*/ 44291 w 74485"/>
                  <a:gd name="connsiteY6" fmla="*/ 59245 h 77628"/>
                  <a:gd name="connsiteX7" fmla="*/ 2476 w 74485"/>
                  <a:gd name="connsiteY7" fmla="*/ 59245 h 77628"/>
                  <a:gd name="connsiteX8" fmla="*/ 2476 w 74485"/>
                  <a:gd name="connsiteY8" fmla="*/ 77629 h 77628"/>
                  <a:gd name="connsiteX9" fmla="*/ 74486 w 74485"/>
                  <a:gd name="connsiteY9" fmla="*/ 77629 h 77628"/>
                  <a:gd name="connsiteX10" fmla="*/ 74486 w 74485"/>
                  <a:gd name="connsiteY10" fmla="*/ 59245 h 77628"/>
                  <a:gd name="connsiteX11" fmla="*/ 65913 w 74485"/>
                  <a:gd name="connsiteY11" fmla="*/ 59245 h 77628"/>
                  <a:gd name="connsiteX12" fmla="*/ 65913 w 74485"/>
                  <a:gd name="connsiteY12"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485" h="77628">
                    <a:moveTo>
                      <a:pt x="65722" y="38290"/>
                    </a:moveTo>
                    <a:cubicBezTo>
                      <a:pt x="65722"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6" y="59245"/>
                    </a:lnTo>
                    <a:lnTo>
                      <a:pt x="2476" y="77629"/>
                    </a:lnTo>
                    <a:lnTo>
                      <a:pt x="74486" y="77629"/>
                    </a:lnTo>
                    <a:lnTo>
                      <a:pt x="74486" y="59245"/>
                    </a:lnTo>
                    <a:lnTo>
                      <a:pt x="65913" y="59245"/>
                    </a:lnTo>
                    <a:lnTo>
                      <a:pt x="65913" y="38290"/>
                    </a:lnTo>
                    <a:close/>
                  </a:path>
                </a:pathLst>
              </a:custGeom>
              <a:solidFill>
                <a:schemeClr val="bg1"/>
              </a:solidFill>
              <a:ln w="9525"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59A34E0A-2E73-1BF7-6C79-313CBD8FA210}"/>
                  </a:ext>
                </a:extLst>
              </p:cNvPr>
              <p:cNvSpPr/>
              <p:nvPr/>
            </p:nvSpPr>
            <p:spPr>
              <a:xfrm>
                <a:off x="8584079" y="4188470"/>
                <a:ext cx="109156" cy="76009"/>
              </a:xfrm>
              <a:custGeom>
                <a:avLst/>
                <a:gdLst>
                  <a:gd name="connsiteX0" fmla="*/ 0 w 109156"/>
                  <a:gd name="connsiteY0" fmla="*/ 0 h 76009"/>
                  <a:gd name="connsiteX1" fmla="*/ 0 w 109156"/>
                  <a:gd name="connsiteY1" fmla="*/ 76010 h 76009"/>
                  <a:gd name="connsiteX2" fmla="*/ 74676 w 109156"/>
                  <a:gd name="connsiteY2" fmla="*/ 76010 h 76009"/>
                  <a:gd name="connsiteX3" fmla="*/ 74676 w 109156"/>
                  <a:gd name="connsiteY3" fmla="*/ 34100 h 76009"/>
                  <a:gd name="connsiteX4" fmla="*/ 37052 w 109156"/>
                  <a:gd name="connsiteY4" fmla="*/ 0 h 76009"/>
                  <a:gd name="connsiteX5" fmla="*/ 0 w 109156"/>
                  <a:gd name="connsiteY5" fmla="*/ 0 h 76009"/>
                  <a:gd name="connsiteX6" fmla="*/ 21526 w 109156"/>
                  <a:gd name="connsiteY6" fmla="*/ 18383 h 76009"/>
                  <a:gd name="connsiteX7" fmla="*/ 36767 w 109156"/>
                  <a:gd name="connsiteY7" fmla="*/ 18383 h 76009"/>
                  <a:gd name="connsiteX8" fmla="*/ 53150 w 109156"/>
                  <a:gd name="connsiteY8" fmla="*/ 35909 h 76009"/>
                  <a:gd name="connsiteX9" fmla="*/ 53150 w 109156"/>
                  <a:gd name="connsiteY9" fmla="*/ 57721 h 76009"/>
                  <a:gd name="connsiteX10" fmla="*/ 21622 w 109156"/>
                  <a:gd name="connsiteY10" fmla="*/ 57721 h 76009"/>
                  <a:gd name="connsiteX11" fmla="*/ 21622 w 109156"/>
                  <a:gd name="connsiteY11" fmla="*/ 18479 h 76009"/>
                  <a:gd name="connsiteX12" fmla="*/ 87630 w 109156"/>
                  <a:gd name="connsiteY12" fmla="*/ 46292 h 76009"/>
                  <a:gd name="connsiteX13" fmla="*/ 109157 w 109156"/>
                  <a:gd name="connsiteY13" fmla="*/ 42958 h 76009"/>
                  <a:gd name="connsiteX14" fmla="*/ 109157 w 109156"/>
                  <a:gd name="connsiteY14" fmla="*/ 0 h 76009"/>
                  <a:gd name="connsiteX15" fmla="*/ 87630 w 109156"/>
                  <a:gd name="connsiteY15" fmla="*/ 0 h 76009"/>
                  <a:gd name="connsiteX16" fmla="*/ 87630 w 109156"/>
                  <a:gd name="connsiteY16" fmla="*/ 46292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156" h="76009">
                    <a:moveTo>
                      <a:pt x="0" y="0"/>
                    </a:moveTo>
                    <a:lnTo>
                      <a:pt x="0" y="76010"/>
                    </a:lnTo>
                    <a:lnTo>
                      <a:pt x="74676" y="76010"/>
                    </a:lnTo>
                    <a:lnTo>
                      <a:pt x="74676" y="34100"/>
                    </a:lnTo>
                    <a:cubicBezTo>
                      <a:pt x="74676" y="9430"/>
                      <a:pt x="63151" y="0"/>
                      <a:pt x="37052" y="0"/>
                    </a:cubicBezTo>
                    <a:lnTo>
                      <a:pt x="0" y="0"/>
                    </a:lnTo>
                    <a:close/>
                    <a:moveTo>
                      <a:pt x="21526" y="18383"/>
                    </a:moveTo>
                    <a:lnTo>
                      <a:pt x="36767" y="18383"/>
                    </a:lnTo>
                    <a:cubicBezTo>
                      <a:pt x="47816" y="18383"/>
                      <a:pt x="53150" y="22955"/>
                      <a:pt x="53150" y="35909"/>
                    </a:cubicBezTo>
                    <a:lnTo>
                      <a:pt x="53150" y="57721"/>
                    </a:lnTo>
                    <a:lnTo>
                      <a:pt x="21622" y="57721"/>
                    </a:lnTo>
                    <a:lnTo>
                      <a:pt x="21622" y="18479"/>
                    </a:lnTo>
                    <a:close/>
                    <a:moveTo>
                      <a:pt x="87630" y="46292"/>
                    </a:moveTo>
                    <a:lnTo>
                      <a:pt x="109157" y="42958"/>
                    </a:lnTo>
                    <a:lnTo>
                      <a:pt x="109157" y="0"/>
                    </a:lnTo>
                    <a:lnTo>
                      <a:pt x="87630" y="0"/>
                    </a:lnTo>
                    <a:lnTo>
                      <a:pt x="87630" y="46292"/>
                    </a:lnTo>
                    <a:close/>
                  </a:path>
                </a:pathLst>
              </a:custGeom>
              <a:solidFill>
                <a:schemeClr val="bg1"/>
              </a:solidFill>
              <a:ln w="9525" cap="flat">
                <a:noFill/>
                <a:prstDash val="solid"/>
                <a:miter/>
              </a:ln>
            </p:spPr>
            <p:txBody>
              <a:bodyPr rtlCol="1" anchor="ctr"/>
              <a:lstStyle/>
              <a:p>
                <a:endParaRPr lang="he-IL"/>
              </a:p>
            </p:txBody>
          </p:sp>
          <p:sp>
            <p:nvSpPr>
              <p:cNvPr id="46" name="צורה חופשית: צורה 45">
                <a:extLst>
                  <a:ext uri="{FF2B5EF4-FFF2-40B4-BE49-F238E27FC236}">
                    <a16:creationId xmlns:a16="http://schemas.microsoft.com/office/drawing/2014/main" id="{31A9873C-F2E3-576C-27F0-0B6E78B937BC}"/>
                  </a:ext>
                </a:extLst>
              </p:cNvPr>
              <p:cNvSpPr/>
              <p:nvPr/>
            </p:nvSpPr>
            <p:spPr>
              <a:xfrm>
                <a:off x="8702475" y="4186947"/>
                <a:ext cx="191738" cy="77628"/>
              </a:xfrm>
              <a:custGeom>
                <a:avLst/>
                <a:gdLst>
                  <a:gd name="connsiteX0" fmla="*/ 66675 w 191738"/>
                  <a:gd name="connsiteY0" fmla="*/ 38290 h 77628"/>
                  <a:gd name="connsiteX1" fmla="*/ 31337 w 191738"/>
                  <a:gd name="connsiteY1" fmla="*/ 571 h 77628"/>
                  <a:gd name="connsiteX2" fmla="*/ 0 w 191738"/>
                  <a:gd name="connsiteY2" fmla="*/ 8763 h 77628"/>
                  <a:gd name="connsiteX3" fmla="*/ 7144 w 191738"/>
                  <a:gd name="connsiteY3" fmla="*/ 24098 h 77628"/>
                  <a:gd name="connsiteX4" fmla="*/ 27718 w 191738"/>
                  <a:gd name="connsiteY4" fmla="*/ 18002 h 77628"/>
                  <a:gd name="connsiteX5" fmla="*/ 46006 w 191738"/>
                  <a:gd name="connsiteY5" fmla="*/ 39148 h 77628"/>
                  <a:gd name="connsiteX6" fmla="*/ 46006 w 191738"/>
                  <a:gd name="connsiteY6" fmla="*/ 77533 h 77628"/>
                  <a:gd name="connsiteX7" fmla="*/ 66770 w 191738"/>
                  <a:gd name="connsiteY7" fmla="*/ 77533 h 77628"/>
                  <a:gd name="connsiteX8" fmla="*/ 66770 w 191738"/>
                  <a:gd name="connsiteY8" fmla="*/ 38290 h 77628"/>
                  <a:gd name="connsiteX9" fmla="*/ 83058 w 191738"/>
                  <a:gd name="connsiteY9" fmla="*/ 1524 h 77628"/>
                  <a:gd name="connsiteX10" fmla="*/ 83058 w 191738"/>
                  <a:gd name="connsiteY10" fmla="*/ 77533 h 77628"/>
                  <a:gd name="connsiteX11" fmla="*/ 104585 w 191738"/>
                  <a:gd name="connsiteY11" fmla="*/ 77533 h 77628"/>
                  <a:gd name="connsiteX12" fmla="*/ 104585 w 191738"/>
                  <a:gd name="connsiteY12" fmla="*/ 1524 h 77628"/>
                  <a:gd name="connsiteX13" fmla="*/ 83058 w 191738"/>
                  <a:gd name="connsiteY13" fmla="*/ 1524 h 77628"/>
                  <a:gd name="connsiteX14" fmla="*/ 182975 w 191738"/>
                  <a:gd name="connsiteY14" fmla="*/ 38290 h 77628"/>
                  <a:gd name="connsiteX15" fmla="*/ 147638 w 191738"/>
                  <a:gd name="connsiteY15" fmla="*/ 0 h 77628"/>
                  <a:gd name="connsiteX16" fmla="*/ 117253 w 191738"/>
                  <a:gd name="connsiteY16" fmla="*/ 8477 h 77628"/>
                  <a:gd name="connsiteX17" fmla="*/ 124397 w 191738"/>
                  <a:gd name="connsiteY17" fmla="*/ 24479 h 77628"/>
                  <a:gd name="connsiteX18" fmla="*/ 144209 w 191738"/>
                  <a:gd name="connsiteY18" fmla="*/ 18383 h 77628"/>
                  <a:gd name="connsiteX19" fmla="*/ 161544 w 191738"/>
                  <a:gd name="connsiteY19" fmla="*/ 39814 h 77628"/>
                  <a:gd name="connsiteX20" fmla="*/ 161544 w 191738"/>
                  <a:gd name="connsiteY20" fmla="*/ 59245 h 77628"/>
                  <a:gd name="connsiteX21" fmla="*/ 119729 w 191738"/>
                  <a:gd name="connsiteY21" fmla="*/ 59245 h 77628"/>
                  <a:gd name="connsiteX22" fmla="*/ 119729 w 191738"/>
                  <a:gd name="connsiteY22" fmla="*/ 77629 h 77628"/>
                  <a:gd name="connsiteX23" fmla="*/ 191738 w 191738"/>
                  <a:gd name="connsiteY23" fmla="*/ 77629 h 77628"/>
                  <a:gd name="connsiteX24" fmla="*/ 191738 w 191738"/>
                  <a:gd name="connsiteY24" fmla="*/ 59245 h 77628"/>
                  <a:gd name="connsiteX25" fmla="*/ 183166 w 191738"/>
                  <a:gd name="connsiteY25" fmla="*/ 59245 h 77628"/>
                  <a:gd name="connsiteX26" fmla="*/ 183166 w 191738"/>
                  <a:gd name="connsiteY26"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738" h="77628">
                    <a:moveTo>
                      <a:pt x="66675" y="38290"/>
                    </a:moveTo>
                    <a:cubicBezTo>
                      <a:pt x="66675" y="11906"/>
                      <a:pt x="51340" y="571"/>
                      <a:pt x="31337" y="571"/>
                    </a:cubicBezTo>
                    <a:cubicBezTo>
                      <a:pt x="21622" y="571"/>
                      <a:pt x="11144" y="2572"/>
                      <a:pt x="0" y="8763"/>
                    </a:cubicBezTo>
                    <a:lnTo>
                      <a:pt x="7144" y="24098"/>
                    </a:lnTo>
                    <a:cubicBezTo>
                      <a:pt x="13145" y="21050"/>
                      <a:pt x="19907" y="18002"/>
                      <a:pt x="27718" y="18002"/>
                    </a:cubicBezTo>
                    <a:cubicBezTo>
                      <a:pt x="39338" y="18002"/>
                      <a:pt x="46006" y="25717"/>
                      <a:pt x="46006" y="39148"/>
                    </a:cubicBezTo>
                    <a:lnTo>
                      <a:pt x="46006" y="77533"/>
                    </a:lnTo>
                    <a:lnTo>
                      <a:pt x="66770" y="77533"/>
                    </a:lnTo>
                    <a:lnTo>
                      <a:pt x="66770" y="38290"/>
                    </a:lnTo>
                    <a:close/>
                    <a:moveTo>
                      <a:pt x="83058" y="1524"/>
                    </a:moveTo>
                    <a:lnTo>
                      <a:pt x="83058" y="77533"/>
                    </a:lnTo>
                    <a:lnTo>
                      <a:pt x="104585" y="77533"/>
                    </a:lnTo>
                    <a:lnTo>
                      <a:pt x="104585" y="1524"/>
                    </a:lnTo>
                    <a:lnTo>
                      <a:pt x="83058" y="1524"/>
                    </a:lnTo>
                    <a:close/>
                    <a:moveTo>
                      <a:pt x="182975" y="38290"/>
                    </a:moveTo>
                    <a:cubicBezTo>
                      <a:pt x="182975" y="13240"/>
                      <a:pt x="172212" y="0"/>
                      <a:pt x="147638" y="0"/>
                    </a:cubicBezTo>
                    <a:cubicBezTo>
                      <a:pt x="137541" y="0"/>
                      <a:pt x="126873" y="2762"/>
                      <a:pt x="117253" y="8477"/>
                    </a:cubicBezTo>
                    <a:lnTo>
                      <a:pt x="124397" y="24479"/>
                    </a:lnTo>
                    <a:cubicBezTo>
                      <a:pt x="129826" y="21431"/>
                      <a:pt x="136684" y="18383"/>
                      <a:pt x="144209" y="18383"/>
                    </a:cubicBezTo>
                    <a:cubicBezTo>
                      <a:pt x="155353" y="18383"/>
                      <a:pt x="161544" y="26479"/>
                      <a:pt x="161544" y="39814"/>
                    </a:cubicBezTo>
                    <a:lnTo>
                      <a:pt x="161544" y="59245"/>
                    </a:lnTo>
                    <a:lnTo>
                      <a:pt x="119729" y="59245"/>
                    </a:lnTo>
                    <a:lnTo>
                      <a:pt x="119729" y="77629"/>
                    </a:lnTo>
                    <a:lnTo>
                      <a:pt x="191738" y="77629"/>
                    </a:lnTo>
                    <a:lnTo>
                      <a:pt x="191738" y="59245"/>
                    </a:lnTo>
                    <a:lnTo>
                      <a:pt x="183166" y="59245"/>
                    </a:lnTo>
                    <a:lnTo>
                      <a:pt x="183166" y="38290"/>
                    </a:lnTo>
                    <a:close/>
                  </a:path>
                </a:pathLst>
              </a:custGeom>
              <a:solidFill>
                <a:schemeClr val="bg1"/>
              </a:solidFill>
              <a:ln w="9525"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665D4E0B-E87A-2D6E-86D3-F46CDA8B7560}"/>
                  </a:ext>
                </a:extLst>
              </p:cNvPr>
              <p:cNvSpPr/>
              <p:nvPr/>
            </p:nvSpPr>
            <p:spPr>
              <a:xfrm>
                <a:off x="8900880" y="4188470"/>
                <a:ext cx="358235" cy="81629"/>
              </a:xfrm>
              <a:custGeom>
                <a:avLst/>
                <a:gdLst>
                  <a:gd name="connsiteX0" fmla="*/ 0 w 358235"/>
                  <a:gd name="connsiteY0" fmla="*/ 46292 h 81629"/>
                  <a:gd name="connsiteX1" fmla="*/ 21527 w 358235"/>
                  <a:gd name="connsiteY1" fmla="*/ 42958 h 81629"/>
                  <a:gd name="connsiteX2" fmla="*/ 21527 w 358235"/>
                  <a:gd name="connsiteY2" fmla="*/ 0 h 81629"/>
                  <a:gd name="connsiteX3" fmla="*/ 0 w 358235"/>
                  <a:gd name="connsiteY3" fmla="*/ 0 h 81629"/>
                  <a:gd name="connsiteX4" fmla="*/ 0 w 358235"/>
                  <a:gd name="connsiteY4" fmla="*/ 46292 h 81629"/>
                  <a:gd name="connsiteX5" fmla="*/ 37814 w 358235"/>
                  <a:gd name="connsiteY5" fmla="*/ 0 h 81629"/>
                  <a:gd name="connsiteX6" fmla="*/ 37814 w 358235"/>
                  <a:gd name="connsiteY6" fmla="*/ 76010 h 81629"/>
                  <a:gd name="connsiteX7" fmla="*/ 59341 w 358235"/>
                  <a:gd name="connsiteY7" fmla="*/ 76010 h 81629"/>
                  <a:gd name="connsiteX8" fmla="*/ 59341 w 358235"/>
                  <a:gd name="connsiteY8" fmla="*/ 18383 h 81629"/>
                  <a:gd name="connsiteX9" fmla="*/ 71152 w 358235"/>
                  <a:gd name="connsiteY9" fmla="*/ 18383 h 81629"/>
                  <a:gd name="connsiteX10" fmla="*/ 90202 w 358235"/>
                  <a:gd name="connsiteY10" fmla="*/ 37529 h 81629"/>
                  <a:gd name="connsiteX11" fmla="*/ 90202 w 358235"/>
                  <a:gd name="connsiteY11" fmla="*/ 76010 h 81629"/>
                  <a:gd name="connsiteX12" fmla="*/ 111728 w 358235"/>
                  <a:gd name="connsiteY12" fmla="*/ 76010 h 81629"/>
                  <a:gd name="connsiteX13" fmla="*/ 111728 w 358235"/>
                  <a:gd name="connsiteY13" fmla="*/ 37529 h 81629"/>
                  <a:gd name="connsiteX14" fmla="*/ 71152 w 358235"/>
                  <a:gd name="connsiteY14" fmla="*/ 0 h 81629"/>
                  <a:gd name="connsiteX15" fmla="*/ 37814 w 358235"/>
                  <a:gd name="connsiteY15" fmla="*/ 0 h 81629"/>
                  <a:gd name="connsiteX16" fmla="*/ 127540 w 358235"/>
                  <a:gd name="connsiteY16" fmla="*/ 18383 h 81629"/>
                  <a:gd name="connsiteX17" fmla="*/ 158591 w 358235"/>
                  <a:gd name="connsiteY17" fmla="*/ 18383 h 81629"/>
                  <a:gd name="connsiteX18" fmla="*/ 178022 w 358235"/>
                  <a:gd name="connsiteY18" fmla="*/ 41053 h 81629"/>
                  <a:gd name="connsiteX19" fmla="*/ 178022 w 358235"/>
                  <a:gd name="connsiteY19" fmla="*/ 76010 h 81629"/>
                  <a:gd name="connsiteX20" fmla="*/ 199549 w 358235"/>
                  <a:gd name="connsiteY20" fmla="*/ 76010 h 81629"/>
                  <a:gd name="connsiteX21" fmla="*/ 199549 w 358235"/>
                  <a:gd name="connsiteY21" fmla="*/ 41053 h 81629"/>
                  <a:gd name="connsiteX22" fmla="*/ 158591 w 358235"/>
                  <a:gd name="connsiteY22" fmla="*/ 0 h 81629"/>
                  <a:gd name="connsiteX23" fmla="*/ 127540 w 358235"/>
                  <a:gd name="connsiteY23" fmla="*/ 0 h 81629"/>
                  <a:gd name="connsiteX24" fmla="*/ 127540 w 358235"/>
                  <a:gd name="connsiteY24" fmla="*/ 18383 h 81629"/>
                  <a:gd name="connsiteX25" fmla="*/ 128111 w 358235"/>
                  <a:gd name="connsiteY25" fmla="*/ 76010 h 81629"/>
                  <a:gd name="connsiteX26" fmla="*/ 149638 w 358235"/>
                  <a:gd name="connsiteY26" fmla="*/ 76010 h 81629"/>
                  <a:gd name="connsiteX27" fmla="*/ 149638 w 358235"/>
                  <a:gd name="connsiteY27" fmla="*/ 33814 h 81629"/>
                  <a:gd name="connsiteX28" fmla="*/ 128111 w 358235"/>
                  <a:gd name="connsiteY28" fmla="*/ 36576 h 81629"/>
                  <a:gd name="connsiteX29" fmla="*/ 128111 w 358235"/>
                  <a:gd name="connsiteY29" fmla="*/ 76010 h 81629"/>
                  <a:gd name="connsiteX30" fmla="*/ 299466 w 358235"/>
                  <a:gd name="connsiteY30" fmla="*/ 27242 h 81629"/>
                  <a:gd name="connsiteX31" fmla="*/ 287464 w 358235"/>
                  <a:gd name="connsiteY31" fmla="*/ 56293 h 81629"/>
                  <a:gd name="connsiteX32" fmla="*/ 272225 w 358235"/>
                  <a:gd name="connsiteY32" fmla="*/ 0 h 81629"/>
                  <a:gd name="connsiteX33" fmla="*/ 249936 w 358235"/>
                  <a:gd name="connsiteY33" fmla="*/ 0 h 81629"/>
                  <a:gd name="connsiteX34" fmla="*/ 267176 w 358235"/>
                  <a:gd name="connsiteY34" fmla="*/ 61817 h 81629"/>
                  <a:gd name="connsiteX35" fmla="*/ 250412 w 358235"/>
                  <a:gd name="connsiteY35" fmla="*/ 64008 h 81629"/>
                  <a:gd name="connsiteX36" fmla="*/ 251936 w 358235"/>
                  <a:gd name="connsiteY36" fmla="*/ 81629 h 81629"/>
                  <a:gd name="connsiteX37" fmla="*/ 320993 w 358235"/>
                  <a:gd name="connsiteY37" fmla="*/ 27242 h 81629"/>
                  <a:gd name="connsiteX38" fmla="*/ 320993 w 358235"/>
                  <a:gd name="connsiteY38" fmla="*/ 0 h 81629"/>
                  <a:gd name="connsiteX39" fmla="*/ 299466 w 358235"/>
                  <a:gd name="connsiteY39" fmla="*/ 0 h 81629"/>
                  <a:gd name="connsiteX40" fmla="*/ 299466 w 358235"/>
                  <a:gd name="connsiteY40" fmla="*/ 27242 h 81629"/>
                  <a:gd name="connsiteX41" fmla="*/ 336709 w 358235"/>
                  <a:gd name="connsiteY41" fmla="*/ 0 h 81629"/>
                  <a:gd name="connsiteX42" fmla="*/ 336709 w 358235"/>
                  <a:gd name="connsiteY42" fmla="*/ 76010 h 81629"/>
                  <a:gd name="connsiteX43" fmla="*/ 358235 w 358235"/>
                  <a:gd name="connsiteY43" fmla="*/ 76010 h 81629"/>
                  <a:gd name="connsiteX44" fmla="*/ 358235 w 358235"/>
                  <a:gd name="connsiteY44" fmla="*/ 0 h 81629"/>
                  <a:gd name="connsiteX45" fmla="*/ 336709 w 358235"/>
                  <a:gd name="connsiteY45" fmla="*/ 0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8235" h="81629">
                    <a:moveTo>
                      <a:pt x="0" y="46292"/>
                    </a:moveTo>
                    <a:lnTo>
                      <a:pt x="21527" y="42958"/>
                    </a:lnTo>
                    <a:lnTo>
                      <a:pt x="21527" y="0"/>
                    </a:lnTo>
                    <a:lnTo>
                      <a:pt x="0" y="0"/>
                    </a:lnTo>
                    <a:lnTo>
                      <a:pt x="0" y="46292"/>
                    </a:lnTo>
                    <a:close/>
                    <a:moveTo>
                      <a:pt x="37814" y="0"/>
                    </a:moveTo>
                    <a:lnTo>
                      <a:pt x="37814" y="76010"/>
                    </a:lnTo>
                    <a:lnTo>
                      <a:pt x="59341" y="76010"/>
                    </a:lnTo>
                    <a:lnTo>
                      <a:pt x="59341" y="18383"/>
                    </a:lnTo>
                    <a:lnTo>
                      <a:pt x="71152" y="18383"/>
                    </a:lnTo>
                    <a:cubicBezTo>
                      <a:pt x="84487" y="18383"/>
                      <a:pt x="90202" y="24765"/>
                      <a:pt x="90202" y="37529"/>
                    </a:cubicBezTo>
                    <a:lnTo>
                      <a:pt x="90202" y="76010"/>
                    </a:lnTo>
                    <a:lnTo>
                      <a:pt x="111728" y="76010"/>
                    </a:lnTo>
                    <a:lnTo>
                      <a:pt x="111728" y="37529"/>
                    </a:lnTo>
                    <a:cubicBezTo>
                      <a:pt x="111728" y="11335"/>
                      <a:pt x="98965" y="0"/>
                      <a:pt x="71152" y="0"/>
                    </a:cubicBezTo>
                    <a:lnTo>
                      <a:pt x="37814" y="0"/>
                    </a:lnTo>
                    <a:close/>
                    <a:moveTo>
                      <a:pt x="127540" y="18383"/>
                    </a:moveTo>
                    <a:lnTo>
                      <a:pt x="158591" y="18383"/>
                    </a:lnTo>
                    <a:cubicBezTo>
                      <a:pt x="172498" y="18383"/>
                      <a:pt x="178022" y="24860"/>
                      <a:pt x="178022" y="41053"/>
                    </a:cubicBezTo>
                    <a:lnTo>
                      <a:pt x="178022" y="76010"/>
                    </a:lnTo>
                    <a:lnTo>
                      <a:pt x="199549" y="76010"/>
                    </a:lnTo>
                    <a:lnTo>
                      <a:pt x="199549" y="41053"/>
                    </a:lnTo>
                    <a:cubicBezTo>
                      <a:pt x="199549" y="12383"/>
                      <a:pt x="186976" y="0"/>
                      <a:pt x="158591" y="0"/>
                    </a:cubicBezTo>
                    <a:lnTo>
                      <a:pt x="127540" y="0"/>
                    </a:lnTo>
                    <a:lnTo>
                      <a:pt x="127540" y="18383"/>
                    </a:lnTo>
                    <a:close/>
                    <a:moveTo>
                      <a:pt x="128111" y="76010"/>
                    </a:moveTo>
                    <a:lnTo>
                      <a:pt x="149638" y="76010"/>
                    </a:lnTo>
                    <a:lnTo>
                      <a:pt x="149638" y="33814"/>
                    </a:lnTo>
                    <a:lnTo>
                      <a:pt x="128111" y="36576"/>
                    </a:lnTo>
                    <a:lnTo>
                      <a:pt x="128111" y="76010"/>
                    </a:lnTo>
                    <a:close/>
                    <a:moveTo>
                      <a:pt x="299466" y="27242"/>
                    </a:moveTo>
                    <a:cubicBezTo>
                      <a:pt x="299466" y="43339"/>
                      <a:pt x="296037" y="51435"/>
                      <a:pt x="287464" y="56293"/>
                    </a:cubicBezTo>
                    <a:lnTo>
                      <a:pt x="272225" y="0"/>
                    </a:lnTo>
                    <a:lnTo>
                      <a:pt x="249936" y="0"/>
                    </a:lnTo>
                    <a:lnTo>
                      <a:pt x="267176" y="61817"/>
                    </a:lnTo>
                    <a:cubicBezTo>
                      <a:pt x="262223" y="62579"/>
                      <a:pt x="256699" y="63246"/>
                      <a:pt x="250412" y="64008"/>
                    </a:cubicBezTo>
                    <a:lnTo>
                      <a:pt x="251936" y="81629"/>
                    </a:lnTo>
                    <a:cubicBezTo>
                      <a:pt x="307181" y="79248"/>
                      <a:pt x="320993" y="59055"/>
                      <a:pt x="320993" y="27242"/>
                    </a:cubicBezTo>
                    <a:lnTo>
                      <a:pt x="320993" y="0"/>
                    </a:lnTo>
                    <a:lnTo>
                      <a:pt x="299466" y="0"/>
                    </a:lnTo>
                    <a:lnTo>
                      <a:pt x="299466" y="27242"/>
                    </a:lnTo>
                    <a:close/>
                    <a:moveTo>
                      <a:pt x="336709" y="0"/>
                    </a:moveTo>
                    <a:lnTo>
                      <a:pt x="336709" y="76010"/>
                    </a:lnTo>
                    <a:lnTo>
                      <a:pt x="358235" y="76010"/>
                    </a:lnTo>
                    <a:lnTo>
                      <a:pt x="358235" y="0"/>
                    </a:lnTo>
                    <a:lnTo>
                      <a:pt x="336709" y="0"/>
                    </a:lnTo>
                    <a:close/>
                  </a:path>
                </a:pathLst>
              </a:custGeom>
              <a:solidFill>
                <a:schemeClr val="bg1"/>
              </a:solidFill>
              <a:ln w="9525" cap="flat">
                <a:noFill/>
                <a:prstDash val="solid"/>
                <a:miter/>
              </a:ln>
            </p:spPr>
            <p:txBody>
              <a:bodyPr rtlCol="1" anchor="ctr"/>
              <a:lstStyle/>
              <a:p>
                <a:endParaRPr lang="he-IL"/>
              </a:p>
            </p:txBody>
          </p:sp>
          <p:sp>
            <p:nvSpPr>
              <p:cNvPr id="49" name="צורה חופשית: צורה 48">
                <a:extLst>
                  <a:ext uri="{FF2B5EF4-FFF2-40B4-BE49-F238E27FC236}">
                    <a16:creationId xmlns:a16="http://schemas.microsoft.com/office/drawing/2014/main" id="{3CF34C3E-8DEE-2404-67A2-B12EE7442120}"/>
                  </a:ext>
                </a:extLst>
              </p:cNvPr>
              <p:cNvSpPr/>
              <p:nvPr/>
            </p:nvSpPr>
            <p:spPr>
              <a:xfrm>
                <a:off x="9271689" y="4186947"/>
                <a:ext cx="175736" cy="79247"/>
              </a:xfrm>
              <a:custGeom>
                <a:avLst/>
                <a:gdLst>
                  <a:gd name="connsiteX0" fmla="*/ 65723 w 175736"/>
                  <a:gd name="connsiteY0" fmla="*/ 38290 h 79247"/>
                  <a:gd name="connsiteX1" fmla="*/ 30385 w 175736"/>
                  <a:gd name="connsiteY1" fmla="*/ 0 h 79247"/>
                  <a:gd name="connsiteX2" fmla="*/ 0 w 175736"/>
                  <a:gd name="connsiteY2" fmla="*/ 8477 h 79247"/>
                  <a:gd name="connsiteX3" fmla="*/ 7144 w 175736"/>
                  <a:gd name="connsiteY3" fmla="*/ 24479 h 79247"/>
                  <a:gd name="connsiteX4" fmla="*/ 26956 w 175736"/>
                  <a:gd name="connsiteY4" fmla="*/ 18383 h 79247"/>
                  <a:gd name="connsiteX5" fmla="*/ 44291 w 175736"/>
                  <a:gd name="connsiteY5" fmla="*/ 39814 h 79247"/>
                  <a:gd name="connsiteX6" fmla="*/ 44291 w 175736"/>
                  <a:gd name="connsiteY6" fmla="*/ 59245 h 79247"/>
                  <a:gd name="connsiteX7" fmla="*/ 2477 w 175736"/>
                  <a:gd name="connsiteY7" fmla="*/ 59245 h 79247"/>
                  <a:gd name="connsiteX8" fmla="*/ 2477 w 175736"/>
                  <a:gd name="connsiteY8" fmla="*/ 77629 h 79247"/>
                  <a:gd name="connsiteX9" fmla="*/ 74486 w 175736"/>
                  <a:gd name="connsiteY9" fmla="*/ 77629 h 79247"/>
                  <a:gd name="connsiteX10" fmla="*/ 74486 w 175736"/>
                  <a:gd name="connsiteY10" fmla="*/ 59245 h 79247"/>
                  <a:gd name="connsiteX11" fmla="*/ 65913 w 175736"/>
                  <a:gd name="connsiteY11" fmla="*/ 59245 h 79247"/>
                  <a:gd name="connsiteX12" fmla="*/ 65913 w 175736"/>
                  <a:gd name="connsiteY12" fmla="*/ 38290 h 79247"/>
                  <a:gd name="connsiteX13" fmla="*/ 154019 w 175736"/>
                  <a:gd name="connsiteY13" fmla="*/ 34195 h 79247"/>
                  <a:gd name="connsiteX14" fmla="*/ 128588 w 175736"/>
                  <a:gd name="connsiteY14" fmla="*/ 60769 h 79247"/>
                  <a:gd name="connsiteX15" fmla="*/ 103156 w 175736"/>
                  <a:gd name="connsiteY15" fmla="*/ 34195 h 79247"/>
                  <a:gd name="connsiteX16" fmla="*/ 103156 w 175736"/>
                  <a:gd name="connsiteY16" fmla="*/ 1524 h 79247"/>
                  <a:gd name="connsiteX17" fmla="*/ 81629 w 175736"/>
                  <a:gd name="connsiteY17" fmla="*/ 1524 h 79247"/>
                  <a:gd name="connsiteX18" fmla="*/ 81629 w 175736"/>
                  <a:gd name="connsiteY18" fmla="*/ 33623 h 79247"/>
                  <a:gd name="connsiteX19" fmla="*/ 128683 w 175736"/>
                  <a:gd name="connsiteY19" fmla="*/ 79248 h 79247"/>
                  <a:gd name="connsiteX20" fmla="*/ 175736 w 175736"/>
                  <a:gd name="connsiteY20" fmla="*/ 33623 h 79247"/>
                  <a:gd name="connsiteX21" fmla="*/ 175736 w 175736"/>
                  <a:gd name="connsiteY21" fmla="*/ 1524 h 79247"/>
                  <a:gd name="connsiteX22" fmla="*/ 154210 w 175736"/>
                  <a:gd name="connsiteY22" fmla="*/ 1524 h 79247"/>
                  <a:gd name="connsiteX23" fmla="*/ 154210 w 175736"/>
                  <a:gd name="connsiteY23" fmla="*/ 34195 h 79247"/>
                  <a:gd name="connsiteX24" fmla="*/ 117824 w 175736"/>
                  <a:gd name="connsiteY24" fmla="*/ 1524 h 79247"/>
                  <a:gd name="connsiteX25" fmla="*/ 117824 w 175736"/>
                  <a:gd name="connsiteY25" fmla="*/ 47625 h 79247"/>
                  <a:gd name="connsiteX26" fmla="*/ 139351 w 175736"/>
                  <a:gd name="connsiteY26" fmla="*/ 43339 h 79247"/>
                  <a:gd name="connsiteX27" fmla="*/ 139351 w 175736"/>
                  <a:gd name="connsiteY27" fmla="*/ 1524 h 79247"/>
                  <a:gd name="connsiteX28" fmla="*/ 117824 w 175736"/>
                  <a:gd name="connsiteY28" fmla="*/ 1524 h 7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736" h="79247">
                    <a:moveTo>
                      <a:pt x="65723" y="38290"/>
                    </a:moveTo>
                    <a:cubicBezTo>
                      <a:pt x="65723"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7" y="59245"/>
                    </a:lnTo>
                    <a:lnTo>
                      <a:pt x="2477" y="77629"/>
                    </a:lnTo>
                    <a:lnTo>
                      <a:pt x="74486" y="77629"/>
                    </a:lnTo>
                    <a:lnTo>
                      <a:pt x="74486" y="59245"/>
                    </a:lnTo>
                    <a:lnTo>
                      <a:pt x="65913" y="59245"/>
                    </a:lnTo>
                    <a:lnTo>
                      <a:pt x="65913" y="38290"/>
                    </a:lnTo>
                    <a:close/>
                    <a:moveTo>
                      <a:pt x="154019" y="34195"/>
                    </a:moveTo>
                    <a:cubicBezTo>
                      <a:pt x="154019" y="51530"/>
                      <a:pt x="144875" y="60769"/>
                      <a:pt x="128588" y="60769"/>
                    </a:cubicBezTo>
                    <a:cubicBezTo>
                      <a:pt x="112300" y="60769"/>
                      <a:pt x="103156" y="51530"/>
                      <a:pt x="103156" y="34195"/>
                    </a:cubicBezTo>
                    <a:lnTo>
                      <a:pt x="103156" y="1524"/>
                    </a:lnTo>
                    <a:lnTo>
                      <a:pt x="81629" y="1524"/>
                    </a:lnTo>
                    <a:lnTo>
                      <a:pt x="81629" y="33623"/>
                    </a:lnTo>
                    <a:cubicBezTo>
                      <a:pt x="81629" y="63151"/>
                      <a:pt x="98489" y="79248"/>
                      <a:pt x="128683" y="79248"/>
                    </a:cubicBezTo>
                    <a:cubicBezTo>
                      <a:pt x="158877" y="79248"/>
                      <a:pt x="175736" y="63151"/>
                      <a:pt x="175736" y="33623"/>
                    </a:cubicBezTo>
                    <a:lnTo>
                      <a:pt x="175736" y="1524"/>
                    </a:lnTo>
                    <a:lnTo>
                      <a:pt x="154210" y="1524"/>
                    </a:lnTo>
                    <a:lnTo>
                      <a:pt x="154210" y="34195"/>
                    </a:lnTo>
                    <a:close/>
                    <a:moveTo>
                      <a:pt x="117824" y="1524"/>
                    </a:moveTo>
                    <a:lnTo>
                      <a:pt x="117824" y="47625"/>
                    </a:lnTo>
                    <a:lnTo>
                      <a:pt x="139351" y="43339"/>
                    </a:lnTo>
                    <a:lnTo>
                      <a:pt x="139351" y="1524"/>
                    </a:lnTo>
                    <a:lnTo>
                      <a:pt x="117824" y="1524"/>
                    </a:lnTo>
                    <a:close/>
                  </a:path>
                </a:pathLst>
              </a:custGeom>
              <a:solidFill>
                <a:schemeClr val="bg1"/>
              </a:solidFill>
              <a:ln w="9525" cap="flat">
                <a:noFill/>
                <a:prstDash val="solid"/>
                <a:miter/>
              </a:ln>
            </p:spPr>
            <p:txBody>
              <a:bodyPr rtlCol="1" anchor="ctr"/>
              <a:lstStyle/>
              <a:p>
                <a:endParaRPr lang="he-IL"/>
              </a:p>
            </p:txBody>
          </p:sp>
          <p:sp>
            <p:nvSpPr>
              <p:cNvPr id="50" name="צורה חופשית: צורה 49">
                <a:extLst>
                  <a:ext uri="{FF2B5EF4-FFF2-40B4-BE49-F238E27FC236}">
                    <a16:creationId xmlns:a16="http://schemas.microsoft.com/office/drawing/2014/main" id="{C753FFF2-A2B8-B469-E734-B9041318FA65}"/>
                  </a:ext>
                </a:extLst>
              </p:cNvPr>
              <p:cNvSpPr/>
              <p:nvPr/>
            </p:nvSpPr>
            <p:spPr>
              <a:xfrm>
                <a:off x="8137166" y="3771752"/>
                <a:ext cx="250126" cy="304133"/>
              </a:xfrm>
              <a:custGeom>
                <a:avLst/>
                <a:gdLst>
                  <a:gd name="connsiteX0" fmla="*/ 110966 w 250126"/>
                  <a:gd name="connsiteY0" fmla="*/ 303562 h 304133"/>
                  <a:gd name="connsiteX1" fmla="*/ 142208 w 250126"/>
                  <a:gd name="connsiteY1" fmla="*/ 272320 h 304133"/>
                  <a:gd name="connsiteX2" fmla="*/ 142208 w 250126"/>
                  <a:gd name="connsiteY2" fmla="*/ 71628 h 304133"/>
                  <a:gd name="connsiteX3" fmla="*/ 77152 w 250126"/>
                  <a:gd name="connsiteY3" fmla="*/ 0 h 304133"/>
                  <a:gd name="connsiteX4" fmla="*/ 25241 w 250126"/>
                  <a:gd name="connsiteY4" fmla="*/ 0 h 304133"/>
                  <a:gd name="connsiteX5" fmla="*/ 0 w 250126"/>
                  <a:gd name="connsiteY5" fmla="*/ 25241 h 304133"/>
                  <a:gd name="connsiteX6" fmla="*/ 25241 w 250126"/>
                  <a:gd name="connsiteY6" fmla="*/ 50482 h 304133"/>
                  <a:gd name="connsiteX7" fmla="*/ 50483 w 250126"/>
                  <a:gd name="connsiteY7" fmla="*/ 50482 h 304133"/>
                  <a:gd name="connsiteX8" fmla="*/ 79724 w 250126"/>
                  <a:gd name="connsiteY8" fmla="*/ 87820 h 304133"/>
                  <a:gd name="connsiteX9" fmla="*/ 79724 w 250126"/>
                  <a:gd name="connsiteY9" fmla="*/ 272415 h 304133"/>
                  <a:gd name="connsiteX10" fmla="*/ 110966 w 250126"/>
                  <a:gd name="connsiteY10" fmla="*/ 303657 h 304133"/>
                  <a:gd name="connsiteX11" fmla="*/ 110966 w 250126"/>
                  <a:gd name="connsiteY11" fmla="*/ 303657 h 304133"/>
                  <a:gd name="connsiteX12" fmla="*/ 218884 w 250126"/>
                  <a:gd name="connsiteY12" fmla="*/ 304038 h 304133"/>
                  <a:gd name="connsiteX13" fmla="*/ 250126 w 250126"/>
                  <a:gd name="connsiteY13" fmla="*/ 272796 h 304133"/>
                  <a:gd name="connsiteX14" fmla="*/ 250126 w 250126"/>
                  <a:gd name="connsiteY14" fmla="*/ 24670 h 304133"/>
                  <a:gd name="connsiteX15" fmla="*/ 225457 w 250126"/>
                  <a:gd name="connsiteY15" fmla="*/ 0 h 304133"/>
                  <a:gd name="connsiteX16" fmla="*/ 179070 w 250126"/>
                  <a:gd name="connsiteY16" fmla="*/ 0 h 304133"/>
                  <a:gd name="connsiteX17" fmla="*/ 153829 w 250126"/>
                  <a:gd name="connsiteY17" fmla="*/ 25241 h 304133"/>
                  <a:gd name="connsiteX18" fmla="*/ 179070 w 250126"/>
                  <a:gd name="connsiteY18" fmla="*/ 50482 h 304133"/>
                  <a:gd name="connsiteX19" fmla="*/ 187642 w 250126"/>
                  <a:gd name="connsiteY19" fmla="*/ 50482 h 304133"/>
                  <a:gd name="connsiteX20" fmla="*/ 187642 w 250126"/>
                  <a:gd name="connsiteY20" fmla="*/ 272891 h 304133"/>
                  <a:gd name="connsiteX21" fmla="*/ 218884 w 250126"/>
                  <a:gd name="connsiteY21" fmla="*/ 304133 h 304133"/>
                  <a:gd name="connsiteX22" fmla="*/ 218884 w 250126"/>
                  <a:gd name="connsiteY22"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126" h="304133">
                    <a:moveTo>
                      <a:pt x="110966" y="303562"/>
                    </a:moveTo>
                    <a:cubicBezTo>
                      <a:pt x="129159" y="303562"/>
                      <a:pt x="142208" y="290417"/>
                      <a:pt x="142208" y="272320"/>
                    </a:cubicBezTo>
                    <a:lnTo>
                      <a:pt x="142208" y="71628"/>
                    </a:lnTo>
                    <a:cubicBezTo>
                      <a:pt x="142208" y="24765"/>
                      <a:pt x="120491" y="0"/>
                      <a:pt x="77152" y="0"/>
                    </a:cubicBezTo>
                    <a:lnTo>
                      <a:pt x="25241" y="0"/>
                    </a:lnTo>
                    <a:cubicBezTo>
                      <a:pt x="10573" y="0"/>
                      <a:pt x="0" y="10573"/>
                      <a:pt x="0" y="25241"/>
                    </a:cubicBezTo>
                    <a:cubicBezTo>
                      <a:pt x="0" y="39910"/>
                      <a:pt x="10573" y="50482"/>
                      <a:pt x="25241" y="50482"/>
                    </a:cubicBezTo>
                    <a:lnTo>
                      <a:pt x="50483" y="50482"/>
                    </a:lnTo>
                    <a:cubicBezTo>
                      <a:pt x="72676" y="50482"/>
                      <a:pt x="79724" y="59055"/>
                      <a:pt x="79724" y="87820"/>
                    </a:cubicBezTo>
                    <a:lnTo>
                      <a:pt x="79724" y="272415"/>
                    </a:lnTo>
                    <a:cubicBezTo>
                      <a:pt x="79724" y="290608"/>
                      <a:pt x="92869" y="303657"/>
                      <a:pt x="110966" y="303657"/>
                    </a:cubicBezTo>
                    <a:lnTo>
                      <a:pt x="110966" y="303657"/>
                    </a:lnTo>
                    <a:close/>
                    <a:moveTo>
                      <a:pt x="218884" y="304038"/>
                    </a:moveTo>
                    <a:cubicBezTo>
                      <a:pt x="236506" y="304038"/>
                      <a:pt x="250126" y="290894"/>
                      <a:pt x="250126" y="272796"/>
                    </a:cubicBezTo>
                    <a:lnTo>
                      <a:pt x="250126" y="24670"/>
                    </a:lnTo>
                    <a:cubicBezTo>
                      <a:pt x="250126" y="9049"/>
                      <a:pt x="240506" y="0"/>
                      <a:pt x="225457" y="0"/>
                    </a:cubicBezTo>
                    <a:lnTo>
                      <a:pt x="179070" y="0"/>
                    </a:lnTo>
                    <a:cubicBezTo>
                      <a:pt x="164973" y="0"/>
                      <a:pt x="153829" y="11049"/>
                      <a:pt x="153829" y="25241"/>
                    </a:cubicBezTo>
                    <a:cubicBezTo>
                      <a:pt x="153829" y="39433"/>
                      <a:pt x="164878" y="50482"/>
                      <a:pt x="179070" y="50482"/>
                    </a:cubicBezTo>
                    <a:lnTo>
                      <a:pt x="187642" y="50482"/>
                    </a:lnTo>
                    <a:lnTo>
                      <a:pt x="187642" y="272891"/>
                    </a:lnTo>
                    <a:cubicBezTo>
                      <a:pt x="187642" y="291084"/>
                      <a:pt x="201263" y="304133"/>
                      <a:pt x="218884" y="304133"/>
                    </a:cubicBezTo>
                    <a:lnTo>
                      <a:pt x="218884" y="304133"/>
                    </a:lnTo>
                    <a:close/>
                  </a:path>
                </a:pathLst>
              </a:custGeom>
              <a:solidFill>
                <a:schemeClr val="bg1"/>
              </a:solidFill>
              <a:ln w="9525"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8E03103D-C295-2A1F-3CD2-17A9D6009B7E}"/>
                  </a:ext>
                </a:extLst>
              </p:cNvPr>
              <p:cNvSpPr/>
              <p:nvPr/>
            </p:nvSpPr>
            <p:spPr>
              <a:xfrm>
                <a:off x="8408343" y="3771561"/>
                <a:ext cx="242792" cy="302704"/>
              </a:xfrm>
              <a:custGeom>
                <a:avLst/>
                <a:gdLst>
                  <a:gd name="connsiteX0" fmla="*/ 25432 w 242792"/>
                  <a:gd name="connsiteY0" fmla="*/ 302705 h 302704"/>
                  <a:gd name="connsiteX1" fmla="*/ 141446 w 242792"/>
                  <a:gd name="connsiteY1" fmla="*/ 302705 h 302704"/>
                  <a:gd name="connsiteX2" fmla="*/ 166688 w 242792"/>
                  <a:gd name="connsiteY2" fmla="*/ 277463 h 302704"/>
                  <a:gd name="connsiteX3" fmla="*/ 141446 w 242792"/>
                  <a:gd name="connsiteY3" fmla="*/ 252222 h 302704"/>
                  <a:gd name="connsiteX4" fmla="*/ 135350 w 242792"/>
                  <a:gd name="connsiteY4" fmla="*/ 252222 h 302704"/>
                  <a:gd name="connsiteX5" fmla="*/ 135350 w 242792"/>
                  <a:gd name="connsiteY5" fmla="*/ 73152 h 302704"/>
                  <a:gd name="connsiteX6" fmla="*/ 72771 w 242792"/>
                  <a:gd name="connsiteY6" fmla="*/ 0 h 302704"/>
                  <a:gd name="connsiteX7" fmla="*/ 30385 w 242792"/>
                  <a:gd name="connsiteY7" fmla="*/ 0 h 302704"/>
                  <a:gd name="connsiteX8" fmla="*/ 5143 w 242792"/>
                  <a:gd name="connsiteY8" fmla="*/ 25241 h 302704"/>
                  <a:gd name="connsiteX9" fmla="*/ 30385 w 242792"/>
                  <a:gd name="connsiteY9" fmla="*/ 50483 h 302704"/>
                  <a:gd name="connsiteX10" fmla="*/ 46482 w 242792"/>
                  <a:gd name="connsiteY10" fmla="*/ 50483 h 302704"/>
                  <a:gd name="connsiteX11" fmla="*/ 72676 w 242792"/>
                  <a:gd name="connsiteY11" fmla="*/ 77724 h 302704"/>
                  <a:gd name="connsiteX12" fmla="*/ 72676 w 242792"/>
                  <a:gd name="connsiteY12" fmla="*/ 252222 h 302704"/>
                  <a:gd name="connsiteX13" fmla="*/ 25241 w 242792"/>
                  <a:gd name="connsiteY13" fmla="*/ 252222 h 302704"/>
                  <a:gd name="connsiteX14" fmla="*/ 0 w 242792"/>
                  <a:gd name="connsiteY14" fmla="*/ 277463 h 302704"/>
                  <a:gd name="connsiteX15" fmla="*/ 25241 w 242792"/>
                  <a:gd name="connsiteY15" fmla="*/ 302705 h 302704"/>
                  <a:gd name="connsiteX16" fmla="*/ 25241 w 242792"/>
                  <a:gd name="connsiteY16" fmla="*/ 302705 h 302704"/>
                  <a:gd name="connsiteX17" fmla="*/ 211550 w 242792"/>
                  <a:gd name="connsiteY17" fmla="*/ 168593 h 302704"/>
                  <a:gd name="connsiteX18" fmla="*/ 242792 w 242792"/>
                  <a:gd name="connsiteY18" fmla="*/ 137350 h 302704"/>
                  <a:gd name="connsiteX19" fmla="*/ 242792 w 242792"/>
                  <a:gd name="connsiteY19" fmla="*/ 26860 h 302704"/>
                  <a:gd name="connsiteX20" fmla="*/ 218599 w 242792"/>
                  <a:gd name="connsiteY20" fmla="*/ 95 h 302704"/>
                  <a:gd name="connsiteX21" fmla="*/ 175260 w 242792"/>
                  <a:gd name="connsiteY21" fmla="*/ 95 h 302704"/>
                  <a:gd name="connsiteX22" fmla="*/ 150019 w 242792"/>
                  <a:gd name="connsiteY22" fmla="*/ 25337 h 302704"/>
                  <a:gd name="connsiteX23" fmla="*/ 175260 w 242792"/>
                  <a:gd name="connsiteY23" fmla="*/ 50578 h 302704"/>
                  <a:gd name="connsiteX24" fmla="*/ 180308 w 242792"/>
                  <a:gd name="connsiteY24" fmla="*/ 50578 h 302704"/>
                  <a:gd name="connsiteX25" fmla="*/ 180308 w 242792"/>
                  <a:gd name="connsiteY25" fmla="*/ 137350 h 302704"/>
                  <a:gd name="connsiteX26" fmla="*/ 211550 w 242792"/>
                  <a:gd name="connsiteY26" fmla="*/ 168593 h 302704"/>
                  <a:gd name="connsiteX27" fmla="*/ 211550 w 242792"/>
                  <a:gd name="connsiteY27" fmla="*/ 168593 h 3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792" h="302704">
                    <a:moveTo>
                      <a:pt x="25432" y="302705"/>
                    </a:moveTo>
                    <a:lnTo>
                      <a:pt x="141446" y="302705"/>
                    </a:lnTo>
                    <a:cubicBezTo>
                      <a:pt x="156115" y="302705"/>
                      <a:pt x="166688" y="292132"/>
                      <a:pt x="166688" y="277463"/>
                    </a:cubicBezTo>
                    <a:cubicBezTo>
                      <a:pt x="166688" y="262795"/>
                      <a:pt x="156115" y="252222"/>
                      <a:pt x="141446" y="252222"/>
                    </a:cubicBezTo>
                    <a:lnTo>
                      <a:pt x="135350" y="252222"/>
                    </a:lnTo>
                    <a:lnTo>
                      <a:pt x="135350" y="73152"/>
                    </a:lnTo>
                    <a:cubicBezTo>
                      <a:pt x="135350" y="19145"/>
                      <a:pt x="114681" y="0"/>
                      <a:pt x="72771" y="0"/>
                    </a:cubicBezTo>
                    <a:lnTo>
                      <a:pt x="30385" y="0"/>
                    </a:lnTo>
                    <a:cubicBezTo>
                      <a:pt x="15716" y="0"/>
                      <a:pt x="5143" y="10573"/>
                      <a:pt x="5143" y="25241"/>
                    </a:cubicBezTo>
                    <a:cubicBezTo>
                      <a:pt x="5143" y="39910"/>
                      <a:pt x="15716" y="50483"/>
                      <a:pt x="30385" y="50483"/>
                    </a:cubicBezTo>
                    <a:lnTo>
                      <a:pt x="46482" y="50483"/>
                    </a:lnTo>
                    <a:cubicBezTo>
                      <a:pt x="64103" y="50483"/>
                      <a:pt x="72676" y="58007"/>
                      <a:pt x="72676" y="77724"/>
                    </a:cubicBezTo>
                    <a:lnTo>
                      <a:pt x="72676" y="252222"/>
                    </a:lnTo>
                    <a:lnTo>
                      <a:pt x="25241" y="252222"/>
                    </a:lnTo>
                    <a:cubicBezTo>
                      <a:pt x="10573" y="252222"/>
                      <a:pt x="0" y="262795"/>
                      <a:pt x="0" y="277463"/>
                    </a:cubicBezTo>
                    <a:cubicBezTo>
                      <a:pt x="0" y="292132"/>
                      <a:pt x="10573" y="302705"/>
                      <a:pt x="25241" y="302705"/>
                    </a:cubicBezTo>
                    <a:lnTo>
                      <a:pt x="25241" y="302705"/>
                    </a:lnTo>
                    <a:close/>
                    <a:moveTo>
                      <a:pt x="211550" y="168593"/>
                    </a:moveTo>
                    <a:cubicBezTo>
                      <a:pt x="229171" y="168593"/>
                      <a:pt x="242792" y="154972"/>
                      <a:pt x="242792" y="137350"/>
                    </a:cubicBezTo>
                    <a:lnTo>
                      <a:pt x="242792" y="26860"/>
                    </a:lnTo>
                    <a:cubicBezTo>
                      <a:pt x="242792" y="9716"/>
                      <a:pt x="234696" y="95"/>
                      <a:pt x="218599" y="95"/>
                    </a:cubicBezTo>
                    <a:lnTo>
                      <a:pt x="175260" y="95"/>
                    </a:lnTo>
                    <a:cubicBezTo>
                      <a:pt x="161163" y="95"/>
                      <a:pt x="150019" y="11144"/>
                      <a:pt x="150019" y="25337"/>
                    </a:cubicBezTo>
                    <a:cubicBezTo>
                      <a:pt x="150019" y="39529"/>
                      <a:pt x="161068" y="50578"/>
                      <a:pt x="175260" y="50578"/>
                    </a:cubicBezTo>
                    <a:lnTo>
                      <a:pt x="180308" y="50578"/>
                    </a:lnTo>
                    <a:lnTo>
                      <a:pt x="180308" y="137350"/>
                    </a:lnTo>
                    <a:cubicBezTo>
                      <a:pt x="180308" y="154972"/>
                      <a:pt x="193929" y="168593"/>
                      <a:pt x="211550" y="168593"/>
                    </a:cubicBezTo>
                    <a:lnTo>
                      <a:pt x="211550" y="168593"/>
                    </a:lnTo>
                    <a:close/>
                  </a:path>
                </a:pathLst>
              </a:custGeom>
              <a:solidFill>
                <a:schemeClr val="bg1"/>
              </a:solidFill>
              <a:ln w="9525"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BCFF700B-1D6C-7DDF-F8F3-CF4EF8BCD57F}"/>
                  </a:ext>
                </a:extLst>
              </p:cNvPr>
              <p:cNvSpPr/>
              <p:nvPr/>
            </p:nvSpPr>
            <p:spPr>
              <a:xfrm>
                <a:off x="8672852" y="3771657"/>
                <a:ext cx="616839" cy="303752"/>
              </a:xfrm>
              <a:custGeom>
                <a:avLst/>
                <a:gdLst>
                  <a:gd name="connsiteX0" fmla="*/ 112014 w 616839"/>
                  <a:gd name="connsiteY0" fmla="*/ 303657 h 303752"/>
                  <a:gd name="connsiteX1" fmla="*/ 143256 w 616839"/>
                  <a:gd name="connsiteY1" fmla="*/ 272415 h 303752"/>
                  <a:gd name="connsiteX2" fmla="*/ 143256 w 616839"/>
                  <a:gd name="connsiteY2" fmla="*/ 50483 h 303752"/>
                  <a:gd name="connsiteX3" fmla="*/ 146304 w 616839"/>
                  <a:gd name="connsiteY3" fmla="*/ 50483 h 303752"/>
                  <a:gd name="connsiteX4" fmla="*/ 171545 w 616839"/>
                  <a:gd name="connsiteY4" fmla="*/ 25241 h 303752"/>
                  <a:gd name="connsiteX5" fmla="*/ 146304 w 616839"/>
                  <a:gd name="connsiteY5" fmla="*/ 0 h 303752"/>
                  <a:gd name="connsiteX6" fmla="*/ 25241 w 616839"/>
                  <a:gd name="connsiteY6" fmla="*/ 0 h 303752"/>
                  <a:gd name="connsiteX7" fmla="*/ 0 w 616839"/>
                  <a:gd name="connsiteY7" fmla="*/ 25241 h 303752"/>
                  <a:gd name="connsiteX8" fmla="*/ 25241 w 616839"/>
                  <a:gd name="connsiteY8" fmla="*/ 50483 h 303752"/>
                  <a:gd name="connsiteX9" fmla="*/ 80677 w 616839"/>
                  <a:gd name="connsiteY9" fmla="*/ 50483 h 303752"/>
                  <a:gd name="connsiteX10" fmla="*/ 80677 w 616839"/>
                  <a:gd name="connsiteY10" fmla="*/ 272415 h 303752"/>
                  <a:gd name="connsiteX11" fmla="*/ 111919 w 616839"/>
                  <a:gd name="connsiteY11" fmla="*/ 303657 h 303752"/>
                  <a:gd name="connsiteX12" fmla="*/ 111919 w 616839"/>
                  <a:gd name="connsiteY12" fmla="*/ 303657 h 303752"/>
                  <a:gd name="connsiteX13" fmla="*/ 312230 w 616839"/>
                  <a:gd name="connsiteY13" fmla="*/ 303657 h 303752"/>
                  <a:gd name="connsiteX14" fmla="*/ 343471 w 616839"/>
                  <a:gd name="connsiteY14" fmla="*/ 272415 h 303752"/>
                  <a:gd name="connsiteX15" fmla="*/ 343471 w 616839"/>
                  <a:gd name="connsiteY15" fmla="*/ 71723 h 303752"/>
                  <a:gd name="connsiteX16" fmla="*/ 269843 w 616839"/>
                  <a:gd name="connsiteY16" fmla="*/ 95 h 303752"/>
                  <a:gd name="connsiteX17" fmla="*/ 210788 w 616839"/>
                  <a:gd name="connsiteY17" fmla="*/ 95 h 303752"/>
                  <a:gd name="connsiteX18" fmla="*/ 185547 w 616839"/>
                  <a:gd name="connsiteY18" fmla="*/ 25336 h 303752"/>
                  <a:gd name="connsiteX19" fmla="*/ 210788 w 616839"/>
                  <a:gd name="connsiteY19" fmla="*/ 50578 h 303752"/>
                  <a:gd name="connsiteX20" fmla="*/ 253175 w 616839"/>
                  <a:gd name="connsiteY20" fmla="*/ 50578 h 303752"/>
                  <a:gd name="connsiteX21" fmla="*/ 280892 w 616839"/>
                  <a:gd name="connsiteY21" fmla="*/ 78296 h 303752"/>
                  <a:gd name="connsiteX22" fmla="*/ 280892 w 616839"/>
                  <a:gd name="connsiteY22" fmla="*/ 272510 h 303752"/>
                  <a:gd name="connsiteX23" fmla="*/ 312134 w 616839"/>
                  <a:gd name="connsiteY23" fmla="*/ 303752 h 303752"/>
                  <a:gd name="connsiteX24" fmla="*/ 312134 w 616839"/>
                  <a:gd name="connsiteY24" fmla="*/ 303752 h 303752"/>
                  <a:gd name="connsiteX25" fmla="*/ 191643 w 616839"/>
                  <a:gd name="connsiteY25" fmla="*/ 272415 h 303752"/>
                  <a:gd name="connsiteX26" fmla="*/ 222885 w 616839"/>
                  <a:gd name="connsiteY26" fmla="*/ 303657 h 303752"/>
                  <a:gd name="connsiteX27" fmla="*/ 254127 w 616839"/>
                  <a:gd name="connsiteY27" fmla="*/ 272415 h 303752"/>
                  <a:gd name="connsiteX28" fmla="*/ 254127 w 616839"/>
                  <a:gd name="connsiteY28" fmla="*/ 138208 h 303752"/>
                  <a:gd name="connsiteX29" fmla="*/ 222885 w 616839"/>
                  <a:gd name="connsiteY29" fmla="*/ 106966 h 303752"/>
                  <a:gd name="connsiteX30" fmla="*/ 191643 w 616839"/>
                  <a:gd name="connsiteY30" fmla="*/ 138208 h 303752"/>
                  <a:gd name="connsiteX31" fmla="*/ 191643 w 616839"/>
                  <a:gd name="connsiteY31" fmla="*/ 272415 h 303752"/>
                  <a:gd name="connsiteX32" fmla="*/ 585597 w 616839"/>
                  <a:gd name="connsiteY32" fmla="*/ 303657 h 303752"/>
                  <a:gd name="connsiteX33" fmla="*/ 616839 w 616839"/>
                  <a:gd name="connsiteY33" fmla="*/ 272415 h 303752"/>
                  <a:gd name="connsiteX34" fmla="*/ 616839 w 616839"/>
                  <a:gd name="connsiteY34" fmla="*/ 71723 h 303752"/>
                  <a:gd name="connsiteX35" fmla="*/ 543211 w 616839"/>
                  <a:gd name="connsiteY35" fmla="*/ 95 h 303752"/>
                  <a:gd name="connsiteX36" fmla="*/ 484156 w 616839"/>
                  <a:gd name="connsiteY36" fmla="*/ 95 h 303752"/>
                  <a:gd name="connsiteX37" fmla="*/ 458914 w 616839"/>
                  <a:gd name="connsiteY37" fmla="*/ 25336 h 303752"/>
                  <a:gd name="connsiteX38" fmla="*/ 484156 w 616839"/>
                  <a:gd name="connsiteY38" fmla="*/ 50578 h 303752"/>
                  <a:gd name="connsiteX39" fmla="*/ 526542 w 616839"/>
                  <a:gd name="connsiteY39" fmla="*/ 50578 h 303752"/>
                  <a:gd name="connsiteX40" fmla="*/ 554260 w 616839"/>
                  <a:gd name="connsiteY40" fmla="*/ 78296 h 303752"/>
                  <a:gd name="connsiteX41" fmla="*/ 554260 w 616839"/>
                  <a:gd name="connsiteY41" fmla="*/ 272510 h 303752"/>
                  <a:gd name="connsiteX42" fmla="*/ 585502 w 616839"/>
                  <a:gd name="connsiteY42" fmla="*/ 303752 h 303752"/>
                  <a:gd name="connsiteX43" fmla="*/ 585502 w 616839"/>
                  <a:gd name="connsiteY43" fmla="*/ 303752 h 303752"/>
                  <a:gd name="connsiteX44" fmla="*/ 465106 w 616839"/>
                  <a:gd name="connsiteY44" fmla="*/ 272415 h 303752"/>
                  <a:gd name="connsiteX45" fmla="*/ 496348 w 616839"/>
                  <a:gd name="connsiteY45" fmla="*/ 303657 h 303752"/>
                  <a:gd name="connsiteX46" fmla="*/ 527590 w 616839"/>
                  <a:gd name="connsiteY46" fmla="*/ 272415 h 303752"/>
                  <a:gd name="connsiteX47" fmla="*/ 527590 w 616839"/>
                  <a:gd name="connsiteY47" fmla="*/ 138208 h 303752"/>
                  <a:gd name="connsiteX48" fmla="*/ 496348 w 616839"/>
                  <a:gd name="connsiteY48" fmla="*/ 106966 h 303752"/>
                  <a:gd name="connsiteX49" fmla="*/ 465106 w 616839"/>
                  <a:gd name="connsiteY49" fmla="*/ 138208 h 303752"/>
                  <a:gd name="connsiteX50" fmla="*/ 465106 w 616839"/>
                  <a:gd name="connsiteY50" fmla="*/ 272415 h 30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6839" h="303752">
                    <a:moveTo>
                      <a:pt x="112014" y="303657"/>
                    </a:moveTo>
                    <a:cubicBezTo>
                      <a:pt x="130207" y="303657"/>
                      <a:pt x="143256" y="290513"/>
                      <a:pt x="143256" y="272415"/>
                    </a:cubicBezTo>
                    <a:lnTo>
                      <a:pt x="143256" y="50483"/>
                    </a:lnTo>
                    <a:lnTo>
                      <a:pt x="146304" y="50483"/>
                    </a:lnTo>
                    <a:cubicBezTo>
                      <a:pt x="160973" y="50483"/>
                      <a:pt x="171545" y="39910"/>
                      <a:pt x="171545" y="25241"/>
                    </a:cubicBezTo>
                    <a:cubicBezTo>
                      <a:pt x="171545" y="10573"/>
                      <a:pt x="160973" y="0"/>
                      <a:pt x="146304" y="0"/>
                    </a:cubicBezTo>
                    <a:lnTo>
                      <a:pt x="25241" y="0"/>
                    </a:lnTo>
                    <a:cubicBezTo>
                      <a:pt x="10573" y="0"/>
                      <a:pt x="0" y="10573"/>
                      <a:pt x="0" y="25241"/>
                    </a:cubicBezTo>
                    <a:cubicBezTo>
                      <a:pt x="0" y="39910"/>
                      <a:pt x="10573" y="50483"/>
                      <a:pt x="25241" y="50483"/>
                    </a:cubicBezTo>
                    <a:lnTo>
                      <a:pt x="80677" y="50483"/>
                    </a:lnTo>
                    <a:lnTo>
                      <a:pt x="80677" y="272415"/>
                    </a:lnTo>
                    <a:cubicBezTo>
                      <a:pt x="80677" y="290608"/>
                      <a:pt x="93821" y="303657"/>
                      <a:pt x="111919" y="303657"/>
                    </a:cubicBezTo>
                    <a:lnTo>
                      <a:pt x="111919" y="303657"/>
                    </a:lnTo>
                    <a:close/>
                    <a:moveTo>
                      <a:pt x="312230" y="303657"/>
                    </a:moveTo>
                    <a:cubicBezTo>
                      <a:pt x="330422" y="303657"/>
                      <a:pt x="343471" y="290513"/>
                      <a:pt x="343471" y="272415"/>
                    </a:cubicBezTo>
                    <a:lnTo>
                      <a:pt x="343471" y="71723"/>
                    </a:lnTo>
                    <a:cubicBezTo>
                      <a:pt x="343471" y="26860"/>
                      <a:pt x="317754" y="95"/>
                      <a:pt x="269843" y="95"/>
                    </a:cubicBezTo>
                    <a:lnTo>
                      <a:pt x="210788" y="95"/>
                    </a:lnTo>
                    <a:cubicBezTo>
                      <a:pt x="196120" y="95"/>
                      <a:pt x="185547" y="10668"/>
                      <a:pt x="185547" y="25336"/>
                    </a:cubicBezTo>
                    <a:cubicBezTo>
                      <a:pt x="185547" y="40005"/>
                      <a:pt x="196120" y="50578"/>
                      <a:pt x="210788" y="50578"/>
                    </a:cubicBezTo>
                    <a:lnTo>
                      <a:pt x="253175" y="50578"/>
                    </a:lnTo>
                    <a:cubicBezTo>
                      <a:pt x="273368" y="50578"/>
                      <a:pt x="280892" y="60198"/>
                      <a:pt x="280892" y="78296"/>
                    </a:cubicBezTo>
                    <a:lnTo>
                      <a:pt x="280892" y="272510"/>
                    </a:lnTo>
                    <a:cubicBezTo>
                      <a:pt x="280892" y="290703"/>
                      <a:pt x="294037" y="303752"/>
                      <a:pt x="312134" y="303752"/>
                    </a:cubicBezTo>
                    <a:lnTo>
                      <a:pt x="312134" y="303752"/>
                    </a:lnTo>
                    <a:close/>
                    <a:moveTo>
                      <a:pt x="191643" y="272415"/>
                    </a:moveTo>
                    <a:cubicBezTo>
                      <a:pt x="191643" y="290608"/>
                      <a:pt x="204788" y="303657"/>
                      <a:pt x="222885" y="303657"/>
                    </a:cubicBezTo>
                    <a:cubicBezTo>
                      <a:pt x="240983" y="303657"/>
                      <a:pt x="254127" y="290513"/>
                      <a:pt x="254127" y="272415"/>
                    </a:cubicBezTo>
                    <a:lnTo>
                      <a:pt x="254127" y="138208"/>
                    </a:lnTo>
                    <a:cubicBezTo>
                      <a:pt x="254127" y="120015"/>
                      <a:pt x="240983" y="106966"/>
                      <a:pt x="222885" y="106966"/>
                    </a:cubicBezTo>
                    <a:cubicBezTo>
                      <a:pt x="204788" y="106966"/>
                      <a:pt x="191643" y="120110"/>
                      <a:pt x="191643" y="138208"/>
                    </a:cubicBezTo>
                    <a:lnTo>
                      <a:pt x="191643" y="272415"/>
                    </a:lnTo>
                    <a:close/>
                    <a:moveTo>
                      <a:pt x="585597" y="303657"/>
                    </a:moveTo>
                    <a:cubicBezTo>
                      <a:pt x="603790" y="303657"/>
                      <a:pt x="616839" y="290513"/>
                      <a:pt x="616839" y="272415"/>
                    </a:cubicBezTo>
                    <a:lnTo>
                      <a:pt x="616839" y="71723"/>
                    </a:lnTo>
                    <a:cubicBezTo>
                      <a:pt x="616839" y="26860"/>
                      <a:pt x="591122" y="95"/>
                      <a:pt x="543211" y="95"/>
                    </a:cubicBezTo>
                    <a:lnTo>
                      <a:pt x="484156" y="95"/>
                    </a:lnTo>
                    <a:cubicBezTo>
                      <a:pt x="469487" y="95"/>
                      <a:pt x="458914" y="10668"/>
                      <a:pt x="458914" y="25336"/>
                    </a:cubicBezTo>
                    <a:cubicBezTo>
                      <a:pt x="458914" y="40005"/>
                      <a:pt x="469487" y="50578"/>
                      <a:pt x="484156" y="50578"/>
                    </a:cubicBezTo>
                    <a:lnTo>
                      <a:pt x="526542" y="50578"/>
                    </a:lnTo>
                    <a:cubicBezTo>
                      <a:pt x="546735" y="50578"/>
                      <a:pt x="554260" y="60198"/>
                      <a:pt x="554260" y="78296"/>
                    </a:cubicBezTo>
                    <a:lnTo>
                      <a:pt x="554260" y="272510"/>
                    </a:lnTo>
                    <a:cubicBezTo>
                      <a:pt x="554260" y="290703"/>
                      <a:pt x="567404" y="303752"/>
                      <a:pt x="585502" y="303752"/>
                    </a:cubicBezTo>
                    <a:lnTo>
                      <a:pt x="585502" y="303752"/>
                    </a:lnTo>
                    <a:close/>
                    <a:moveTo>
                      <a:pt x="465106" y="272415"/>
                    </a:moveTo>
                    <a:cubicBezTo>
                      <a:pt x="465106" y="290608"/>
                      <a:pt x="478250" y="303657"/>
                      <a:pt x="496348" y="303657"/>
                    </a:cubicBezTo>
                    <a:cubicBezTo>
                      <a:pt x="514445" y="303657"/>
                      <a:pt x="527590" y="290513"/>
                      <a:pt x="527590" y="272415"/>
                    </a:cubicBezTo>
                    <a:lnTo>
                      <a:pt x="527590" y="138208"/>
                    </a:lnTo>
                    <a:cubicBezTo>
                      <a:pt x="527590" y="120015"/>
                      <a:pt x="514445" y="106966"/>
                      <a:pt x="496348" y="106966"/>
                    </a:cubicBezTo>
                    <a:cubicBezTo>
                      <a:pt x="478250" y="106966"/>
                      <a:pt x="465106" y="120110"/>
                      <a:pt x="465106" y="138208"/>
                    </a:cubicBezTo>
                    <a:lnTo>
                      <a:pt x="465106" y="272415"/>
                    </a:lnTo>
                    <a:close/>
                  </a:path>
                </a:pathLst>
              </a:custGeom>
              <a:solidFill>
                <a:schemeClr val="bg1"/>
              </a:solidFill>
              <a:ln w="9525"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E472AD0F-B278-74B7-9B59-DA9BEC0E702A}"/>
                  </a:ext>
                </a:extLst>
              </p:cNvPr>
              <p:cNvSpPr/>
              <p:nvPr/>
            </p:nvSpPr>
            <p:spPr>
              <a:xfrm>
                <a:off x="9302359" y="3771657"/>
                <a:ext cx="140779" cy="304133"/>
              </a:xfrm>
              <a:custGeom>
                <a:avLst/>
                <a:gdLst>
                  <a:gd name="connsiteX0" fmla="*/ 81248 w 140779"/>
                  <a:gd name="connsiteY0" fmla="*/ 304133 h 304133"/>
                  <a:gd name="connsiteX1" fmla="*/ 112490 w 140779"/>
                  <a:gd name="connsiteY1" fmla="*/ 272320 h 304133"/>
                  <a:gd name="connsiteX2" fmla="*/ 112490 w 140779"/>
                  <a:gd name="connsiteY2" fmla="*/ 106871 h 304133"/>
                  <a:gd name="connsiteX3" fmla="*/ 95345 w 140779"/>
                  <a:gd name="connsiteY3" fmla="*/ 50387 h 304133"/>
                  <a:gd name="connsiteX4" fmla="*/ 115538 w 140779"/>
                  <a:gd name="connsiteY4" fmla="*/ 50387 h 304133"/>
                  <a:gd name="connsiteX5" fmla="*/ 140779 w 140779"/>
                  <a:gd name="connsiteY5" fmla="*/ 25717 h 304133"/>
                  <a:gd name="connsiteX6" fmla="*/ 115538 w 140779"/>
                  <a:gd name="connsiteY6" fmla="*/ 0 h 304133"/>
                  <a:gd name="connsiteX7" fmla="*/ 25241 w 140779"/>
                  <a:gd name="connsiteY7" fmla="*/ 0 h 304133"/>
                  <a:gd name="connsiteX8" fmla="*/ 0 w 140779"/>
                  <a:gd name="connsiteY8" fmla="*/ 25241 h 304133"/>
                  <a:gd name="connsiteX9" fmla="*/ 25241 w 140779"/>
                  <a:gd name="connsiteY9" fmla="*/ 50483 h 304133"/>
                  <a:gd name="connsiteX10" fmla="*/ 30766 w 140779"/>
                  <a:gd name="connsiteY10" fmla="*/ 50483 h 304133"/>
                  <a:gd name="connsiteX11" fmla="*/ 49911 w 140779"/>
                  <a:gd name="connsiteY11" fmla="*/ 102394 h 304133"/>
                  <a:gd name="connsiteX12" fmla="*/ 49911 w 140779"/>
                  <a:gd name="connsiteY12" fmla="*/ 272320 h 304133"/>
                  <a:gd name="connsiteX13" fmla="*/ 81153 w 140779"/>
                  <a:gd name="connsiteY13" fmla="*/ 304133 h 304133"/>
                  <a:gd name="connsiteX14" fmla="*/ 81153 w 140779"/>
                  <a:gd name="connsiteY14"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779" h="304133">
                    <a:moveTo>
                      <a:pt x="81248" y="304133"/>
                    </a:moveTo>
                    <a:cubicBezTo>
                      <a:pt x="98870" y="304133"/>
                      <a:pt x="112490" y="290036"/>
                      <a:pt x="112490" y="272320"/>
                    </a:cubicBezTo>
                    <a:lnTo>
                      <a:pt x="112490" y="106871"/>
                    </a:lnTo>
                    <a:cubicBezTo>
                      <a:pt x="112490" y="82677"/>
                      <a:pt x="107442" y="64008"/>
                      <a:pt x="95345" y="50387"/>
                    </a:cubicBezTo>
                    <a:lnTo>
                      <a:pt x="115538" y="50387"/>
                    </a:lnTo>
                    <a:cubicBezTo>
                      <a:pt x="130207" y="50387"/>
                      <a:pt x="140779" y="40291"/>
                      <a:pt x="140779" y="25717"/>
                    </a:cubicBezTo>
                    <a:cubicBezTo>
                      <a:pt x="140779" y="11144"/>
                      <a:pt x="130207" y="0"/>
                      <a:pt x="115538" y="0"/>
                    </a:cubicBezTo>
                    <a:lnTo>
                      <a:pt x="25241" y="0"/>
                    </a:lnTo>
                    <a:cubicBezTo>
                      <a:pt x="10573" y="0"/>
                      <a:pt x="0" y="10573"/>
                      <a:pt x="0" y="25241"/>
                    </a:cubicBezTo>
                    <a:cubicBezTo>
                      <a:pt x="0" y="39910"/>
                      <a:pt x="10573" y="50483"/>
                      <a:pt x="25241" y="50483"/>
                    </a:cubicBezTo>
                    <a:lnTo>
                      <a:pt x="30766" y="50483"/>
                    </a:lnTo>
                    <a:cubicBezTo>
                      <a:pt x="35814" y="55531"/>
                      <a:pt x="49911" y="68104"/>
                      <a:pt x="49911" y="102394"/>
                    </a:cubicBezTo>
                    <a:lnTo>
                      <a:pt x="49911" y="272320"/>
                    </a:lnTo>
                    <a:cubicBezTo>
                      <a:pt x="49911" y="289941"/>
                      <a:pt x="63532" y="304133"/>
                      <a:pt x="81153" y="304133"/>
                    </a:cubicBezTo>
                    <a:lnTo>
                      <a:pt x="81153" y="304133"/>
                    </a:lnTo>
                    <a:close/>
                  </a:path>
                </a:pathLst>
              </a:custGeom>
              <a:solidFill>
                <a:schemeClr val="bg1"/>
              </a:solidFill>
              <a:ln w="9525"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CCEA7D4D-7551-06DF-14D3-2A7769757E6E}"/>
                  </a:ext>
                </a:extLst>
              </p:cNvPr>
              <p:cNvSpPr/>
              <p:nvPr/>
            </p:nvSpPr>
            <p:spPr>
              <a:xfrm>
                <a:off x="8126688" y="3080427"/>
                <a:ext cx="810958" cy="555021"/>
              </a:xfrm>
              <a:custGeom>
                <a:avLst/>
                <a:gdLst>
                  <a:gd name="connsiteX0" fmla="*/ 202502 w 810958"/>
                  <a:gd name="connsiteY0" fmla="*/ 554165 h 555021"/>
                  <a:gd name="connsiteX1" fmla="*/ 259556 w 810958"/>
                  <a:gd name="connsiteY1" fmla="*/ 497110 h 555021"/>
                  <a:gd name="connsiteX2" fmla="*/ 259556 w 810958"/>
                  <a:gd name="connsiteY2" fmla="*/ 130778 h 555021"/>
                  <a:gd name="connsiteX3" fmla="*/ 140779 w 810958"/>
                  <a:gd name="connsiteY3" fmla="*/ 95 h 555021"/>
                  <a:gd name="connsiteX4" fmla="*/ 46006 w 810958"/>
                  <a:gd name="connsiteY4" fmla="*/ 95 h 555021"/>
                  <a:gd name="connsiteX5" fmla="*/ 0 w 810958"/>
                  <a:gd name="connsiteY5" fmla="*/ 46101 h 555021"/>
                  <a:gd name="connsiteX6" fmla="*/ 46006 w 810958"/>
                  <a:gd name="connsiteY6" fmla="*/ 92107 h 555021"/>
                  <a:gd name="connsiteX7" fmla="*/ 92012 w 810958"/>
                  <a:gd name="connsiteY7" fmla="*/ 92107 h 555021"/>
                  <a:gd name="connsiteX8" fmla="*/ 145352 w 810958"/>
                  <a:gd name="connsiteY8" fmla="*/ 160211 h 555021"/>
                  <a:gd name="connsiteX9" fmla="*/ 145352 w 810958"/>
                  <a:gd name="connsiteY9" fmla="*/ 497110 h 555021"/>
                  <a:gd name="connsiteX10" fmla="*/ 202406 w 810958"/>
                  <a:gd name="connsiteY10" fmla="*/ 554165 h 555021"/>
                  <a:gd name="connsiteX11" fmla="*/ 202406 w 810958"/>
                  <a:gd name="connsiteY11" fmla="*/ 554165 h 555021"/>
                  <a:gd name="connsiteX12" fmla="*/ 411480 w 810958"/>
                  <a:gd name="connsiteY12" fmla="*/ 555022 h 555021"/>
                  <a:gd name="connsiteX13" fmla="*/ 468535 w 810958"/>
                  <a:gd name="connsiteY13" fmla="*/ 497967 h 555021"/>
                  <a:gd name="connsiteX14" fmla="*/ 468535 w 810958"/>
                  <a:gd name="connsiteY14" fmla="*/ 45148 h 555021"/>
                  <a:gd name="connsiteX15" fmla="*/ 423386 w 810958"/>
                  <a:gd name="connsiteY15" fmla="*/ 0 h 555021"/>
                  <a:gd name="connsiteX16" fmla="*/ 338709 w 810958"/>
                  <a:gd name="connsiteY16" fmla="*/ 0 h 555021"/>
                  <a:gd name="connsiteX17" fmla="*/ 292703 w 810958"/>
                  <a:gd name="connsiteY17" fmla="*/ 46006 h 555021"/>
                  <a:gd name="connsiteX18" fmla="*/ 338709 w 810958"/>
                  <a:gd name="connsiteY18" fmla="*/ 92012 h 555021"/>
                  <a:gd name="connsiteX19" fmla="*/ 354330 w 810958"/>
                  <a:gd name="connsiteY19" fmla="*/ 92012 h 555021"/>
                  <a:gd name="connsiteX20" fmla="*/ 354330 w 810958"/>
                  <a:gd name="connsiteY20" fmla="*/ 497967 h 555021"/>
                  <a:gd name="connsiteX21" fmla="*/ 411385 w 810958"/>
                  <a:gd name="connsiteY21" fmla="*/ 555022 h 555021"/>
                  <a:gd name="connsiteX22" fmla="*/ 411385 w 810958"/>
                  <a:gd name="connsiteY22" fmla="*/ 555022 h 555021"/>
                  <a:gd name="connsiteX23" fmla="*/ 273367 w 810958"/>
                  <a:gd name="connsiteY23" fmla="*/ 261461 h 555021"/>
                  <a:gd name="connsiteX24" fmla="*/ 310229 w 810958"/>
                  <a:gd name="connsiteY24" fmla="*/ 298323 h 555021"/>
                  <a:gd name="connsiteX25" fmla="*/ 347091 w 810958"/>
                  <a:gd name="connsiteY25" fmla="*/ 261461 h 555021"/>
                  <a:gd name="connsiteX26" fmla="*/ 310229 w 810958"/>
                  <a:gd name="connsiteY26" fmla="*/ 224599 h 555021"/>
                  <a:gd name="connsiteX27" fmla="*/ 273367 w 810958"/>
                  <a:gd name="connsiteY27" fmla="*/ 261461 h 555021"/>
                  <a:gd name="connsiteX28" fmla="*/ 273367 w 810958"/>
                  <a:gd name="connsiteY28" fmla="*/ 261461 h 555021"/>
                  <a:gd name="connsiteX29" fmla="*/ 553212 w 810958"/>
                  <a:gd name="connsiteY29" fmla="*/ 552259 h 555021"/>
                  <a:gd name="connsiteX30" fmla="*/ 764953 w 810958"/>
                  <a:gd name="connsiteY30" fmla="*/ 552259 h 555021"/>
                  <a:gd name="connsiteX31" fmla="*/ 810959 w 810958"/>
                  <a:gd name="connsiteY31" fmla="*/ 506254 h 555021"/>
                  <a:gd name="connsiteX32" fmla="*/ 764953 w 810958"/>
                  <a:gd name="connsiteY32" fmla="*/ 460248 h 555021"/>
                  <a:gd name="connsiteX33" fmla="*/ 753904 w 810958"/>
                  <a:gd name="connsiteY33" fmla="*/ 460248 h 555021"/>
                  <a:gd name="connsiteX34" fmla="*/ 753904 w 810958"/>
                  <a:gd name="connsiteY34" fmla="*/ 133540 h 555021"/>
                  <a:gd name="connsiteX35" fmla="*/ 639794 w 810958"/>
                  <a:gd name="connsiteY35" fmla="*/ 95 h 555021"/>
                  <a:gd name="connsiteX36" fmla="*/ 562451 w 810958"/>
                  <a:gd name="connsiteY36" fmla="*/ 95 h 555021"/>
                  <a:gd name="connsiteX37" fmla="*/ 516446 w 810958"/>
                  <a:gd name="connsiteY37" fmla="*/ 46101 h 555021"/>
                  <a:gd name="connsiteX38" fmla="*/ 562451 w 810958"/>
                  <a:gd name="connsiteY38" fmla="*/ 92107 h 555021"/>
                  <a:gd name="connsiteX39" fmla="*/ 591884 w 810958"/>
                  <a:gd name="connsiteY39" fmla="*/ 92107 h 555021"/>
                  <a:gd name="connsiteX40" fmla="*/ 639794 w 810958"/>
                  <a:gd name="connsiteY40" fmla="*/ 141827 h 555021"/>
                  <a:gd name="connsiteX41" fmla="*/ 639794 w 810958"/>
                  <a:gd name="connsiteY41" fmla="*/ 460343 h 555021"/>
                  <a:gd name="connsiteX42" fmla="*/ 553307 w 810958"/>
                  <a:gd name="connsiteY42" fmla="*/ 460343 h 555021"/>
                  <a:gd name="connsiteX43" fmla="*/ 507302 w 810958"/>
                  <a:gd name="connsiteY43" fmla="*/ 506349 h 555021"/>
                  <a:gd name="connsiteX44" fmla="*/ 553307 w 810958"/>
                  <a:gd name="connsiteY44" fmla="*/ 552355 h 555021"/>
                  <a:gd name="connsiteX45" fmla="*/ 553307 w 810958"/>
                  <a:gd name="connsiteY45" fmla="*/ 552355 h 55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0958" h="555021">
                    <a:moveTo>
                      <a:pt x="202502" y="554165"/>
                    </a:moveTo>
                    <a:cubicBezTo>
                      <a:pt x="235649" y="554165"/>
                      <a:pt x="259556" y="530257"/>
                      <a:pt x="259556" y="497110"/>
                    </a:cubicBezTo>
                    <a:lnTo>
                      <a:pt x="259556" y="130778"/>
                    </a:lnTo>
                    <a:cubicBezTo>
                      <a:pt x="259556" y="45148"/>
                      <a:pt x="219932" y="95"/>
                      <a:pt x="140779" y="95"/>
                    </a:cubicBezTo>
                    <a:lnTo>
                      <a:pt x="46006" y="95"/>
                    </a:lnTo>
                    <a:cubicBezTo>
                      <a:pt x="19336" y="95"/>
                      <a:pt x="0" y="19431"/>
                      <a:pt x="0" y="46101"/>
                    </a:cubicBezTo>
                    <a:cubicBezTo>
                      <a:pt x="0" y="72771"/>
                      <a:pt x="19336" y="92107"/>
                      <a:pt x="46006" y="92107"/>
                    </a:cubicBezTo>
                    <a:lnTo>
                      <a:pt x="92012" y="92107"/>
                    </a:lnTo>
                    <a:cubicBezTo>
                      <a:pt x="132493" y="92107"/>
                      <a:pt x="145352" y="107728"/>
                      <a:pt x="145352" y="160211"/>
                    </a:cubicBezTo>
                    <a:lnTo>
                      <a:pt x="145352" y="497110"/>
                    </a:lnTo>
                    <a:cubicBezTo>
                      <a:pt x="145352" y="530257"/>
                      <a:pt x="169259" y="554165"/>
                      <a:pt x="202406" y="554165"/>
                    </a:cubicBezTo>
                    <a:lnTo>
                      <a:pt x="202406" y="554165"/>
                    </a:lnTo>
                    <a:close/>
                    <a:moveTo>
                      <a:pt x="411480" y="555022"/>
                    </a:moveTo>
                    <a:cubicBezTo>
                      <a:pt x="443675" y="555022"/>
                      <a:pt x="468535" y="531114"/>
                      <a:pt x="468535" y="497967"/>
                    </a:cubicBezTo>
                    <a:lnTo>
                      <a:pt x="468535" y="45148"/>
                    </a:lnTo>
                    <a:cubicBezTo>
                      <a:pt x="468535" y="16573"/>
                      <a:pt x="451009" y="0"/>
                      <a:pt x="423386" y="0"/>
                    </a:cubicBezTo>
                    <a:lnTo>
                      <a:pt x="338709" y="0"/>
                    </a:lnTo>
                    <a:cubicBezTo>
                      <a:pt x="312896" y="0"/>
                      <a:pt x="292703" y="20288"/>
                      <a:pt x="292703" y="46006"/>
                    </a:cubicBezTo>
                    <a:cubicBezTo>
                      <a:pt x="292703" y="71723"/>
                      <a:pt x="312992" y="92012"/>
                      <a:pt x="338709" y="92012"/>
                    </a:cubicBezTo>
                    <a:lnTo>
                      <a:pt x="354330" y="92012"/>
                    </a:lnTo>
                    <a:lnTo>
                      <a:pt x="354330" y="497967"/>
                    </a:lnTo>
                    <a:cubicBezTo>
                      <a:pt x="354330" y="531114"/>
                      <a:pt x="379190" y="555022"/>
                      <a:pt x="411385" y="555022"/>
                    </a:cubicBezTo>
                    <a:lnTo>
                      <a:pt x="411385" y="555022"/>
                    </a:lnTo>
                    <a:close/>
                    <a:moveTo>
                      <a:pt x="273367" y="261461"/>
                    </a:moveTo>
                    <a:cubicBezTo>
                      <a:pt x="273367" y="281749"/>
                      <a:pt x="289941" y="298323"/>
                      <a:pt x="310229" y="298323"/>
                    </a:cubicBezTo>
                    <a:cubicBezTo>
                      <a:pt x="330517" y="298323"/>
                      <a:pt x="347091" y="281749"/>
                      <a:pt x="347091" y="261461"/>
                    </a:cubicBezTo>
                    <a:cubicBezTo>
                      <a:pt x="347091" y="241173"/>
                      <a:pt x="330517" y="224599"/>
                      <a:pt x="310229" y="224599"/>
                    </a:cubicBezTo>
                    <a:cubicBezTo>
                      <a:pt x="289941" y="224599"/>
                      <a:pt x="273367" y="241173"/>
                      <a:pt x="273367" y="261461"/>
                    </a:cubicBezTo>
                    <a:lnTo>
                      <a:pt x="273367" y="261461"/>
                    </a:lnTo>
                    <a:close/>
                    <a:moveTo>
                      <a:pt x="553212" y="552259"/>
                    </a:moveTo>
                    <a:lnTo>
                      <a:pt x="764953" y="552259"/>
                    </a:lnTo>
                    <a:cubicBezTo>
                      <a:pt x="791623" y="552259"/>
                      <a:pt x="810959" y="532924"/>
                      <a:pt x="810959" y="506254"/>
                    </a:cubicBezTo>
                    <a:cubicBezTo>
                      <a:pt x="810959" y="479584"/>
                      <a:pt x="791623" y="460248"/>
                      <a:pt x="764953" y="460248"/>
                    </a:cubicBezTo>
                    <a:lnTo>
                      <a:pt x="753904" y="460248"/>
                    </a:lnTo>
                    <a:lnTo>
                      <a:pt x="753904" y="133540"/>
                    </a:lnTo>
                    <a:cubicBezTo>
                      <a:pt x="753904" y="35052"/>
                      <a:pt x="716185" y="95"/>
                      <a:pt x="639794" y="95"/>
                    </a:cubicBezTo>
                    <a:lnTo>
                      <a:pt x="562451" y="95"/>
                    </a:lnTo>
                    <a:cubicBezTo>
                      <a:pt x="535781" y="95"/>
                      <a:pt x="516446" y="19431"/>
                      <a:pt x="516446" y="46101"/>
                    </a:cubicBezTo>
                    <a:cubicBezTo>
                      <a:pt x="516446" y="72771"/>
                      <a:pt x="535781" y="92107"/>
                      <a:pt x="562451" y="92107"/>
                    </a:cubicBezTo>
                    <a:lnTo>
                      <a:pt x="591884" y="92107"/>
                    </a:lnTo>
                    <a:cubicBezTo>
                      <a:pt x="624078" y="92107"/>
                      <a:pt x="639794" y="105918"/>
                      <a:pt x="639794" y="141827"/>
                    </a:cubicBezTo>
                    <a:lnTo>
                      <a:pt x="639794" y="460343"/>
                    </a:lnTo>
                    <a:lnTo>
                      <a:pt x="553307" y="460343"/>
                    </a:lnTo>
                    <a:cubicBezTo>
                      <a:pt x="526637" y="460343"/>
                      <a:pt x="507302" y="479679"/>
                      <a:pt x="507302" y="506349"/>
                    </a:cubicBezTo>
                    <a:cubicBezTo>
                      <a:pt x="507302" y="533019"/>
                      <a:pt x="526637" y="552355"/>
                      <a:pt x="553307" y="552355"/>
                    </a:cubicBezTo>
                    <a:lnTo>
                      <a:pt x="553307" y="552355"/>
                    </a:lnTo>
                    <a:close/>
                  </a:path>
                </a:pathLst>
              </a:custGeom>
              <a:solidFill>
                <a:schemeClr val="bg1"/>
              </a:solidFill>
              <a:ln w="9525"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B8957685-F087-7371-5B09-41D5D7A0FB99}"/>
                  </a:ext>
                </a:extLst>
              </p:cNvPr>
              <p:cNvSpPr/>
              <p:nvPr/>
            </p:nvSpPr>
            <p:spPr>
              <a:xfrm>
                <a:off x="8907262" y="3080522"/>
                <a:ext cx="532923" cy="555974"/>
              </a:xfrm>
              <a:custGeom>
                <a:avLst/>
                <a:gdLst>
                  <a:gd name="connsiteX0" fmla="*/ 112300 w 532923"/>
                  <a:gd name="connsiteY0" fmla="*/ 307372 h 555974"/>
                  <a:gd name="connsiteX1" fmla="*/ 169354 w 532923"/>
                  <a:gd name="connsiteY1" fmla="*/ 250317 h 555974"/>
                  <a:gd name="connsiteX2" fmla="*/ 169354 w 532923"/>
                  <a:gd name="connsiteY2" fmla="*/ 48768 h 555974"/>
                  <a:gd name="connsiteX3" fmla="*/ 125158 w 532923"/>
                  <a:gd name="connsiteY3" fmla="*/ 0 h 555974"/>
                  <a:gd name="connsiteX4" fmla="*/ 46006 w 532923"/>
                  <a:gd name="connsiteY4" fmla="*/ 0 h 555974"/>
                  <a:gd name="connsiteX5" fmla="*/ 0 w 532923"/>
                  <a:gd name="connsiteY5" fmla="*/ 46006 h 555974"/>
                  <a:gd name="connsiteX6" fmla="*/ 46006 w 532923"/>
                  <a:gd name="connsiteY6" fmla="*/ 92012 h 555974"/>
                  <a:gd name="connsiteX7" fmla="*/ 55245 w 532923"/>
                  <a:gd name="connsiteY7" fmla="*/ 92012 h 555974"/>
                  <a:gd name="connsiteX8" fmla="*/ 55245 w 532923"/>
                  <a:gd name="connsiteY8" fmla="*/ 250317 h 555974"/>
                  <a:gd name="connsiteX9" fmla="*/ 112300 w 532923"/>
                  <a:gd name="connsiteY9" fmla="*/ 307372 h 555974"/>
                  <a:gd name="connsiteX10" fmla="*/ 112300 w 532923"/>
                  <a:gd name="connsiteY10" fmla="*/ 307372 h 555974"/>
                  <a:gd name="connsiteX11" fmla="*/ 475869 w 532923"/>
                  <a:gd name="connsiteY11" fmla="*/ 555879 h 555974"/>
                  <a:gd name="connsiteX12" fmla="*/ 532924 w 532923"/>
                  <a:gd name="connsiteY12" fmla="*/ 498824 h 555974"/>
                  <a:gd name="connsiteX13" fmla="*/ 532924 w 532923"/>
                  <a:gd name="connsiteY13" fmla="*/ 130683 h 555974"/>
                  <a:gd name="connsiteX14" fmla="*/ 401288 w 532923"/>
                  <a:gd name="connsiteY14" fmla="*/ 0 h 555974"/>
                  <a:gd name="connsiteX15" fmla="*/ 254032 w 532923"/>
                  <a:gd name="connsiteY15" fmla="*/ 0 h 555974"/>
                  <a:gd name="connsiteX16" fmla="*/ 208026 w 532923"/>
                  <a:gd name="connsiteY16" fmla="*/ 46006 h 555974"/>
                  <a:gd name="connsiteX17" fmla="*/ 244888 w 532923"/>
                  <a:gd name="connsiteY17" fmla="*/ 91154 h 555974"/>
                  <a:gd name="connsiteX18" fmla="*/ 244888 w 532923"/>
                  <a:gd name="connsiteY18" fmla="*/ 498920 h 555974"/>
                  <a:gd name="connsiteX19" fmla="*/ 301942 w 532923"/>
                  <a:gd name="connsiteY19" fmla="*/ 555974 h 555974"/>
                  <a:gd name="connsiteX20" fmla="*/ 358997 w 532923"/>
                  <a:gd name="connsiteY20" fmla="*/ 498920 h 555974"/>
                  <a:gd name="connsiteX21" fmla="*/ 358997 w 532923"/>
                  <a:gd name="connsiteY21" fmla="*/ 92012 h 555974"/>
                  <a:gd name="connsiteX22" fmla="*/ 379285 w 532923"/>
                  <a:gd name="connsiteY22" fmla="*/ 92012 h 555974"/>
                  <a:gd name="connsiteX23" fmla="*/ 418909 w 532923"/>
                  <a:gd name="connsiteY23" fmla="*/ 136208 h 555974"/>
                  <a:gd name="connsiteX24" fmla="*/ 418909 w 532923"/>
                  <a:gd name="connsiteY24" fmla="*/ 498824 h 555974"/>
                  <a:gd name="connsiteX25" fmla="*/ 475964 w 532923"/>
                  <a:gd name="connsiteY25" fmla="*/ 555879 h 555974"/>
                  <a:gd name="connsiteX26" fmla="*/ 475964 w 532923"/>
                  <a:gd name="connsiteY26" fmla="*/ 555879 h 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923" h="555974">
                    <a:moveTo>
                      <a:pt x="112300" y="307372"/>
                    </a:moveTo>
                    <a:cubicBezTo>
                      <a:pt x="144494" y="307372"/>
                      <a:pt x="169354" y="282512"/>
                      <a:pt x="169354" y="250317"/>
                    </a:cubicBezTo>
                    <a:lnTo>
                      <a:pt x="169354" y="48768"/>
                    </a:lnTo>
                    <a:cubicBezTo>
                      <a:pt x="169354" y="17431"/>
                      <a:pt x="154591" y="0"/>
                      <a:pt x="125158" y="0"/>
                    </a:cubicBezTo>
                    <a:lnTo>
                      <a:pt x="46006" y="0"/>
                    </a:lnTo>
                    <a:cubicBezTo>
                      <a:pt x="20193" y="0"/>
                      <a:pt x="0" y="20288"/>
                      <a:pt x="0" y="46006"/>
                    </a:cubicBezTo>
                    <a:cubicBezTo>
                      <a:pt x="0" y="71723"/>
                      <a:pt x="20288" y="92012"/>
                      <a:pt x="46006" y="92012"/>
                    </a:cubicBezTo>
                    <a:lnTo>
                      <a:pt x="55245" y="92012"/>
                    </a:lnTo>
                    <a:lnTo>
                      <a:pt x="55245" y="250317"/>
                    </a:lnTo>
                    <a:cubicBezTo>
                      <a:pt x="55245" y="282512"/>
                      <a:pt x="80105" y="307372"/>
                      <a:pt x="112300" y="307372"/>
                    </a:cubicBezTo>
                    <a:lnTo>
                      <a:pt x="112300" y="307372"/>
                    </a:lnTo>
                    <a:close/>
                    <a:moveTo>
                      <a:pt x="475869" y="555879"/>
                    </a:moveTo>
                    <a:cubicBezTo>
                      <a:pt x="509016" y="555879"/>
                      <a:pt x="532924" y="531971"/>
                      <a:pt x="532924" y="498824"/>
                    </a:cubicBezTo>
                    <a:lnTo>
                      <a:pt x="532924" y="130683"/>
                    </a:lnTo>
                    <a:cubicBezTo>
                      <a:pt x="532924" y="48768"/>
                      <a:pt x="488728" y="0"/>
                      <a:pt x="401288" y="0"/>
                    </a:cubicBezTo>
                    <a:lnTo>
                      <a:pt x="254032" y="0"/>
                    </a:lnTo>
                    <a:cubicBezTo>
                      <a:pt x="227362" y="0"/>
                      <a:pt x="208026" y="19336"/>
                      <a:pt x="208026" y="46006"/>
                    </a:cubicBezTo>
                    <a:cubicBezTo>
                      <a:pt x="208026" y="69914"/>
                      <a:pt x="222790" y="87440"/>
                      <a:pt x="244888" y="91154"/>
                    </a:cubicBezTo>
                    <a:lnTo>
                      <a:pt x="244888" y="498920"/>
                    </a:lnTo>
                    <a:cubicBezTo>
                      <a:pt x="244888" y="532067"/>
                      <a:pt x="268796" y="555974"/>
                      <a:pt x="301942" y="555974"/>
                    </a:cubicBezTo>
                    <a:cubicBezTo>
                      <a:pt x="335089" y="555974"/>
                      <a:pt x="358997" y="532067"/>
                      <a:pt x="358997" y="498920"/>
                    </a:cubicBezTo>
                    <a:lnTo>
                      <a:pt x="358997" y="92012"/>
                    </a:lnTo>
                    <a:lnTo>
                      <a:pt x="379285" y="92012"/>
                    </a:lnTo>
                    <a:cubicBezTo>
                      <a:pt x="407860" y="92012"/>
                      <a:pt x="418909" y="104013"/>
                      <a:pt x="418909" y="136208"/>
                    </a:cubicBezTo>
                    <a:lnTo>
                      <a:pt x="418909" y="498824"/>
                    </a:lnTo>
                    <a:cubicBezTo>
                      <a:pt x="418909" y="531971"/>
                      <a:pt x="442817" y="555879"/>
                      <a:pt x="475964" y="555879"/>
                    </a:cubicBezTo>
                    <a:lnTo>
                      <a:pt x="475964" y="555879"/>
                    </a:lnTo>
                    <a:close/>
                  </a:path>
                </a:pathLst>
              </a:custGeom>
              <a:solidFill>
                <a:schemeClr val="bg1"/>
              </a:solidFill>
              <a:ln w="9525" cap="flat">
                <a:noFill/>
                <a:prstDash val="solid"/>
                <a:miter/>
              </a:ln>
            </p:spPr>
            <p:txBody>
              <a:bodyPr rtlCol="1" anchor="ctr"/>
              <a:lstStyle/>
              <a:p>
                <a:endParaRPr lang="he-IL"/>
              </a:p>
            </p:txBody>
          </p:sp>
        </p:grpSp>
      </p:grpSp>
      <p:grpSp>
        <p:nvGrpSpPr>
          <p:cNvPr id="61" name="קבוצה 60">
            <a:extLst>
              <a:ext uri="{FF2B5EF4-FFF2-40B4-BE49-F238E27FC236}">
                <a16:creationId xmlns:a16="http://schemas.microsoft.com/office/drawing/2014/main" id="{FDA99045-318E-4F78-9A85-8092C5F71A28}"/>
              </a:ext>
            </a:extLst>
          </p:cNvPr>
          <p:cNvGrpSpPr/>
          <p:nvPr/>
        </p:nvGrpSpPr>
        <p:grpSpPr>
          <a:xfrm>
            <a:off x="10600882" y="1912855"/>
            <a:ext cx="939840" cy="797091"/>
            <a:chOff x="10801188" y="1895309"/>
            <a:chExt cx="739533" cy="627208"/>
          </a:xfrm>
          <a:solidFill>
            <a:srgbClr val="6EB580"/>
          </a:solidFill>
        </p:grpSpPr>
        <p:sp>
          <p:nvSpPr>
            <p:cNvPr id="59" name="צורה חופשית: צורה 58">
              <a:extLst>
                <a:ext uri="{FF2B5EF4-FFF2-40B4-BE49-F238E27FC236}">
                  <a16:creationId xmlns:a16="http://schemas.microsoft.com/office/drawing/2014/main" id="{5C549BB0-4FBA-7AF1-B3FF-8430F9889BC6}"/>
                </a:ext>
              </a:extLst>
            </p:cNvPr>
            <p:cNvSpPr/>
            <p:nvPr/>
          </p:nvSpPr>
          <p:spPr>
            <a:xfrm>
              <a:off x="108011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AE0073E8-8621-8E80-1125-E57E313E3577}"/>
                </a:ext>
              </a:extLst>
            </p:cNvPr>
            <p:cNvSpPr/>
            <p:nvPr/>
          </p:nvSpPr>
          <p:spPr>
            <a:xfrm>
              <a:off x="112245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grpSp>
      <p:pic>
        <p:nvPicPr>
          <p:cNvPr id="62" name="גרפיקה 61">
            <a:extLst>
              <a:ext uri="{FF2B5EF4-FFF2-40B4-BE49-F238E27FC236}">
                <a16:creationId xmlns:a16="http://schemas.microsoft.com/office/drawing/2014/main" id="{CBDB63F3-D337-A60E-EB74-222BBFAE1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940" y="5675586"/>
            <a:ext cx="776943" cy="846176"/>
          </a:xfrm>
          <a:prstGeom prst="rect">
            <a:avLst/>
          </a:prstGeom>
        </p:spPr>
      </p:pic>
    </p:spTree>
    <p:extLst>
      <p:ext uri="{BB962C8B-B14F-4D97-AF65-F5344CB8AC3E}">
        <p14:creationId xmlns:p14="http://schemas.microsoft.com/office/powerpoint/2010/main" val="40496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vertical)">
                                      <p:cBhvr>
                                        <p:cTn id="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CD66F05-0A27-DB4F-9069-D7DAC538CA38}"/>
              </a:ext>
            </a:extLst>
          </p:cNvPr>
          <p:cNvSpPr/>
          <p:nvPr/>
        </p:nvSpPr>
        <p:spPr>
          <a:xfrm>
            <a:off x="-609600" y="-25368"/>
            <a:ext cx="12801599" cy="6883367"/>
          </a:xfrm>
          <a:prstGeom prst="rect">
            <a:avLst/>
          </a:prstGeom>
          <a:solidFill>
            <a:srgbClr val="ACCAE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pic>
        <p:nvPicPr>
          <p:cNvPr id="7" name="גרפיקה 6">
            <a:extLst>
              <a:ext uri="{FF2B5EF4-FFF2-40B4-BE49-F238E27FC236}">
                <a16:creationId xmlns:a16="http://schemas.microsoft.com/office/drawing/2014/main" id="{1AF88637-32E2-F5F8-2DDA-C6718344A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841191">
            <a:off x="-4117600" y="-400177"/>
            <a:ext cx="11419375" cy="7612917"/>
          </a:xfrm>
          <a:prstGeom prst="rect">
            <a:avLst/>
          </a:prstGeom>
        </p:spPr>
      </p:pic>
      <p:sp>
        <p:nvSpPr>
          <p:cNvPr id="25" name="מלבן 24">
            <a:extLst>
              <a:ext uri="{FF2B5EF4-FFF2-40B4-BE49-F238E27FC236}">
                <a16:creationId xmlns:a16="http://schemas.microsoft.com/office/drawing/2014/main" id="{F944F81F-54B9-7275-C568-5121BBD8731C}"/>
              </a:ext>
            </a:extLst>
          </p:cNvPr>
          <p:cNvSpPr/>
          <p:nvPr/>
        </p:nvSpPr>
        <p:spPr>
          <a:xfrm>
            <a:off x="9712990" y="-25368"/>
            <a:ext cx="2479009" cy="6883367"/>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TextBox 3">
            <a:extLst>
              <a:ext uri="{FF2B5EF4-FFF2-40B4-BE49-F238E27FC236}">
                <a16:creationId xmlns:a16="http://schemas.microsoft.com/office/drawing/2014/main" id="{ECB1B61F-683D-4464-9E0B-27B0F5C79B6B}"/>
              </a:ext>
            </a:extLst>
          </p:cNvPr>
          <p:cNvSpPr txBox="1"/>
          <p:nvPr/>
        </p:nvSpPr>
        <p:spPr>
          <a:xfrm>
            <a:off x="97290" y="787517"/>
            <a:ext cx="3564992" cy="5735954"/>
          </a:xfrm>
          <a:prstGeom prst="rect">
            <a:avLst/>
          </a:prstGeom>
          <a:noFill/>
        </p:spPr>
        <p:txBody>
          <a:bodyPr wrap="square" numCol="2" rtlCol="1">
            <a:noAutofit/>
          </a:bodyPr>
          <a:lstStyle/>
          <a:p>
            <a:pPr algn="r" rtl="1"/>
            <a:r>
              <a:rPr lang="he-IL" sz="2000" b="1" dirty="0">
                <a:solidFill>
                  <a:srgbClr val="14365E"/>
                </a:solidFill>
                <a:effectLst/>
                <a:latin typeface="Stanga DL V2 AAA Black" pitchFamily="50" charset="-79"/>
                <a:ea typeface="Calibri" panose="020F0502020204030204" pitchFamily="34" charset="0"/>
                <a:cs typeface="Stanga DL V2 AAA Black" pitchFamily="50" charset="-79"/>
              </a:rPr>
              <a:t>"שיר לשלום" </a:t>
            </a:r>
            <a:br>
              <a:rPr lang="he-IL" sz="2000" dirty="0">
                <a:solidFill>
                  <a:srgbClr val="14365E"/>
                </a:solidFill>
                <a:effectLst/>
                <a:latin typeface="Stanga DL V2 AAA Black" pitchFamily="50" charset="-79"/>
                <a:ea typeface="Calibri" panose="020F0502020204030204" pitchFamily="34" charset="0"/>
                <a:cs typeface="Stanga DL V2 AAA Black" pitchFamily="50" charset="-79"/>
              </a:rPr>
            </a:br>
            <a:r>
              <a:rPr lang="he-IL" sz="1500" dirty="0">
                <a:solidFill>
                  <a:srgbClr val="14365E"/>
                </a:solidFill>
                <a:effectLst/>
                <a:latin typeface="Stanga DL V2 AAA Black" pitchFamily="50" charset="-79"/>
                <a:ea typeface="Calibri" panose="020F0502020204030204" pitchFamily="34" charset="0"/>
                <a:cs typeface="Stanga DL V2 AAA Black" pitchFamily="50" charset="-79"/>
              </a:rPr>
              <a:t>מילים: </a:t>
            </a:r>
            <a:r>
              <a:rPr lang="he-IL" sz="1500" kern="1200" dirty="0">
                <a:solidFill>
                  <a:srgbClr val="2BADDE"/>
                </a:solidFill>
                <a:effectLst/>
                <a:latin typeface="Stanga DL V2 AAA Black" pitchFamily="50" charset="-79"/>
                <a:ea typeface="Times New Roman" panose="02020603050405020304" pitchFamily="18" charset="0"/>
                <a:cs typeface="Stanga DL V2 AAA Black" pitchFamily="50" charset="-79"/>
                <a:hlinkClick r:id="rId4">
                  <a:extLst>
                    <a:ext uri="{A12FA001-AC4F-418D-AE19-62706E023703}">
                      <ahyp:hlinkClr xmlns:ahyp="http://schemas.microsoft.com/office/drawing/2018/hyperlinkcolor" val="tx"/>
                    </a:ext>
                  </a:extLst>
                </a:hlinkClick>
              </a:rPr>
              <a:t>יענקל'ה רוטבליט</a:t>
            </a:r>
            <a:br>
              <a:rPr lang="he-IL" sz="1000" dirty="0">
                <a:effectLst/>
                <a:latin typeface="Assistant Light" pitchFamily="2" charset="-79"/>
                <a:ea typeface="Calibri" panose="020F0502020204030204" pitchFamily="34" charset="0"/>
                <a:cs typeface="Assistant Light" pitchFamily="2" charset="-79"/>
              </a:rPr>
            </a:br>
            <a:br>
              <a:rPr lang="he-IL" sz="1000" dirty="0">
                <a:effectLst/>
                <a:latin typeface="Assistant Light" pitchFamily="2" charset="-79"/>
                <a:ea typeface="Calibri" panose="020F0502020204030204" pitchFamily="34" charset="0"/>
                <a:cs typeface="Assistant Light" pitchFamily="2"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תנו לשמש לעלות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לבוקר להאיר,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הזכה שבתפילות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אותנו לא תחזיר.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מי אשר כבה נרו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ובעפר נטמן,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בכי מר לא יעירו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לא יחזירו לכאן.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איש אותנו לא ישיב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מבור תחתית אפל,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כאן לא יועילו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לא שמחת הניצחון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ולא שירי הלל.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לכן, רק שירו שיר לשלום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אל תלחשו תפילה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מוטב תשירו שיר לשלום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בצעקה גדולה.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br>
              <a:rPr lang="he-IL" sz="1000" dirty="0">
                <a:effectLst/>
                <a:latin typeface="Stanga DL V2 AAA" pitchFamily="50" charset="-79"/>
                <a:ea typeface="Calibri" panose="020F0502020204030204" pitchFamily="34" charset="0"/>
                <a:cs typeface="Stanga DL V2 AAA" pitchFamily="50" charset="-79"/>
              </a:rPr>
            </a:br>
            <a:endParaRPr lang="en-US" sz="1200" dirty="0">
              <a:effectLst/>
              <a:latin typeface="Stanga DL V2 AAA" pitchFamily="50" charset="-79"/>
              <a:ea typeface="Calibri" panose="020F0502020204030204" pitchFamily="34" charset="0"/>
              <a:cs typeface="Stanga DL V2 AAA" pitchFamily="50" charset="-79"/>
            </a:endParaRPr>
          </a:p>
        </p:txBody>
      </p:sp>
      <p:sp>
        <p:nvSpPr>
          <p:cNvPr id="3" name="TextBox 3">
            <a:extLst>
              <a:ext uri="{FF2B5EF4-FFF2-40B4-BE49-F238E27FC236}">
                <a16:creationId xmlns:a16="http://schemas.microsoft.com/office/drawing/2014/main" id="{AF2D56BF-BF12-83A0-23FC-4CC9CDA51F06}"/>
              </a:ext>
            </a:extLst>
          </p:cNvPr>
          <p:cNvSpPr txBox="1"/>
          <p:nvPr/>
        </p:nvSpPr>
        <p:spPr>
          <a:xfrm>
            <a:off x="-984801" y="1460954"/>
            <a:ext cx="3131118" cy="4099827"/>
          </a:xfrm>
          <a:prstGeom prst="rect">
            <a:avLst/>
          </a:prstGeom>
          <a:noFill/>
        </p:spPr>
        <p:txBody>
          <a:bodyPr wrap="square" numCol="2" rtlCol="1">
            <a:noAutofit/>
          </a:bodyPr>
          <a:lstStyle/>
          <a:p>
            <a:pPr algn="r" rtl="1"/>
            <a:r>
              <a:rPr lang="he-IL" sz="1500" dirty="0">
                <a:solidFill>
                  <a:srgbClr val="14365E"/>
                </a:solidFill>
                <a:effectLst/>
                <a:latin typeface="Stanga DL V2 AAA" pitchFamily="50" charset="-79"/>
                <a:ea typeface="Calibri" panose="020F0502020204030204" pitchFamily="34" charset="0"/>
                <a:cs typeface="Stanga DL V2 AAA" pitchFamily="50" charset="-79"/>
              </a:rPr>
              <a:t>תנו לשמש לחדור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מבעד לפרחים.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אל תביטו לאחור,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הניחו להולכים. </a:t>
            </a:r>
            <a:endParaRPr lang="en-US" sz="1500" dirty="0">
              <a:solidFill>
                <a:srgbClr val="14365E"/>
              </a:solidFill>
              <a:effectLst/>
              <a:latin typeface="Stanga DL V2 AAA" pitchFamily="50" charset="-79"/>
              <a:ea typeface="Calibri" panose="020F0502020204030204" pitchFamily="34" charset="0"/>
              <a:cs typeface="Stanga DL V2 AAA" pitchFamily="50" charset="-79"/>
            </a:endParaRPr>
          </a:p>
          <a:p>
            <a:pPr algn="r" rtl="1"/>
            <a:r>
              <a:rPr lang="he-IL" sz="1500" dirty="0">
                <a:solidFill>
                  <a:srgbClr val="14365E"/>
                </a:solidFill>
                <a:effectLst/>
                <a:latin typeface="Stanga DL V2 AAA" pitchFamily="50" charset="-79"/>
                <a:ea typeface="Calibri" panose="020F0502020204030204" pitchFamily="34" charset="0"/>
                <a:cs typeface="Stanga DL V2 AAA" pitchFamily="50" charset="-79"/>
              </a:rPr>
              <a:t>שאו עיניים בתקווה,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לא דרך כוונות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שירו שיר לאהבה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ולא למלחמות.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אל תגידו יום יבוא -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הביאו את היום!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כי לא חלום הוא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ובכל הכיכרות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הריעו לשלום! </a:t>
            </a:r>
            <a:br>
              <a:rPr lang="he-IL" sz="1500" dirty="0">
                <a:solidFill>
                  <a:srgbClr val="14365E"/>
                </a:solidFill>
                <a:effectLst/>
                <a:latin typeface="Stanga DL V2 AAA" pitchFamily="50" charset="-79"/>
                <a:ea typeface="Calibri" panose="020F0502020204030204" pitchFamily="34" charset="0"/>
                <a:cs typeface="Stanga DL V2 AAA" pitchFamily="50" charset="-79"/>
              </a:rPr>
            </a:br>
            <a:br>
              <a:rPr lang="he-IL" sz="1500" dirty="0">
                <a:solidFill>
                  <a:srgbClr val="14365E"/>
                </a:solidFill>
                <a:effectLst/>
                <a:latin typeface="Stanga DL V2 AAA" pitchFamily="50" charset="-79"/>
                <a:ea typeface="Calibri" panose="020F0502020204030204" pitchFamily="34" charset="0"/>
                <a:cs typeface="Stanga DL V2 AAA" pitchFamily="50" charset="-79"/>
              </a:rPr>
            </a:br>
            <a:r>
              <a:rPr lang="he-IL" sz="1500" dirty="0">
                <a:solidFill>
                  <a:srgbClr val="14365E"/>
                </a:solidFill>
                <a:effectLst/>
                <a:latin typeface="Stanga DL V2 AAA" pitchFamily="50" charset="-79"/>
                <a:ea typeface="Calibri" panose="020F0502020204030204" pitchFamily="34" charset="0"/>
                <a:cs typeface="Stanga DL V2 AAA" pitchFamily="50" charset="-79"/>
              </a:rPr>
              <a:t>לכן, רק שירו שיר לשלום...</a:t>
            </a:r>
            <a:endParaRPr lang="en-US" sz="1500" dirty="0">
              <a:solidFill>
                <a:srgbClr val="14365E"/>
              </a:solidFill>
              <a:effectLst/>
              <a:latin typeface="Stanga DL V2 AAA" pitchFamily="50" charset="-79"/>
              <a:ea typeface="Calibri" panose="020F0502020204030204" pitchFamily="34" charset="0"/>
              <a:cs typeface="Stanga DL V2 AAA" pitchFamily="50" charset="-79"/>
            </a:endParaRPr>
          </a:p>
        </p:txBody>
      </p:sp>
      <p:pic>
        <p:nvPicPr>
          <p:cNvPr id="8" name="Picture 3">
            <a:extLst>
              <a:ext uri="{FF2B5EF4-FFF2-40B4-BE49-F238E27FC236}">
                <a16:creationId xmlns:a16="http://schemas.microsoft.com/office/drawing/2014/main" id="{52149C45-4B38-4373-931E-9CD2F6A4B3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9751">
            <a:off x="7316386" y="1135165"/>
            <a:ext cx="1859798" cy="2418335"/>
          </a:xfrm>
          <a:prstGeom prst="rect">
            <a:avLst/>
          </a:prstGeom>
          <a:ln w="76200">
            <a:noFill/>
          </a:ln>
          <a:effectLst/>
        </p:spPr>
      </p:pic>
      <p:pic>
        <p:nvPicPr>
          <p:cNvPr id="9" name="Picture 4">
            <a:extLst>
              <a:ext uri="{FF2B5EF4-FFF2-40B4-BE49-F238E27FC236}">
                <a16:creationId xmlns:a16="http://schemas.microsoft.com/office/drawing/2014/main" id="{66A79ABA-683C-4CCF-8B7B-2C939ACDDC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09751">
            <a:off x="7012280" y="3801440"/>
            <a:ext cx="1859798" cy="2040187"/>
          </a:xfrm>
          <a:prstGeom prst="rect">
            <a:avLst/>
          </a:prstGeom>
          <a:ln w="76200">
            <a:noFill/>
          </a:ln>
          <a:effectLst/>
        </p:spPr>
      </p:pic>
      <p:pic>
        <p:nvPicPr>
          <p:cNvPr id="10" name="Picture 5">
            <a:extLst>
              <a:ext uri="{FF2B5EF4-FFF2-40B4-BE49-F238E27FC236}">
                <a16:creationId xmlns:a16="http://schemas.microsoft.com/office/drawing/2014/main" id="{BDB725CB-0593-4539-B84C-9F37F233983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409751">
            <a:off x="5225954" y="473943"/>
            <a:ext cx="1859798" cy="2477900"/>
          </a:xfrm>
          <a:prstGeom prst="rect">
            <a:avLst/>
          </a:prstGeom>
          <a:ln w="76200">
            <a:noFill/>
          </a:ln>
          <a:effectLst/>
        </p:spPr>
      </p:pic>
      <p:pic>
        <p:nvPicPr>
          <p:cNvPr id="46" name="גרפיקה 45">
            <a:extLst>
              <a:ext uri="{FF2B5EF4-FFF2-40B4-BE49-F238E27FC236}">
                <a16:creationId xmlns:a16="http://schemas.microsoft.com/office/drawing/2014/main" id="{E42952CD-D8A2-D0FE-5A5D-9CCAB6EA97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3240" y="998668"/>
            <a:ext cx="818509" cy="1648005"/>
          </a:xfrm>
          <a:prstGeom prst="rect">
            <a:avLst/>
          </a:prstGeom>
        </p:spPr>
      </p:pic>
      <p:pic>
        <p:nvPicPr>
          <p:cNvPr id="47" name="Picture 7">
            <a:extLst>
              <a:ext uri="{FF2B5EF4-FFF2-40B4-BE49-F238E27FC236}">
                <a16:creationId xmlns:a16="http://schemas.microsoft.com/office/drawing/2014/main" id="{EDC84EE0-3A7E-1752-B659-A58F9B1662C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rot="382842">
            <a:off x="4249281" y="3080230"/>
            <a:ext cx="2496483" cy="2576744"/>
          </a:xfrm>
          <a:prstGeom prst="rect">
            <a:avLst/>
          </a:prstGeom>
          <a:ln w="76200">
            <a:noFill/>
          </a:ln>
          <a:effectLst/>
        </p:spPr>
      </p:pic>
      <p:sp>
        <p:nvSpPr>
          <p:cNvPr id="50" name="מלבן 49">
            <a:extLst>
              <a:ext uri="{FF2B5EF4-FFF2-40B4-BE49-F238E27FC236}">
                <a16:creationId xmlns:a16="http://schemas.microsoft.com/office/drawing/2014/main" id="{EDE9E16A-A94A-1537-FAB7-7DAA7C4E0307}"/>
              </a:ext>
            </a:extLst>
          </p:cNvPr>
          <p:cNvSpPr/>
          <p:nvPr/>
        </p:nvSpPr>
        <p:spPr>
          <a:xfrm rot="440539">
            <a:off x="10801418" y="4977650"/>
            <a:ext cx="612310" cy="3179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תיבת טקסט 26">
            <a:extLst>
              <a:ext uri="{FF2B5EF4-FFF2-40B4-BE49-F238E27FC236}">
                <a16:creationId xmlns:a16="http://schemas.microsoft.com/office/drawing/2014/main" id="{9CABCB5C-A7C2-4626-0AA1-2B2AD3950687}"/>
              </a:ext>
            </a:extLst>
          </p:cNvPr>
          <p:cNvSpPr txBox="1"/>
          <p:nvPr/>
        </p:nvSpPr>
        <p:spPr>
          <a:xfrm>
            <a:off x="9865977" y="3061236"/>
            <a:ext cx="2173034" cy="2331407"/>
          </a:xfrm>
          <a:prstGeom prst="rect">
            <a:avLst/>
          </a:prstGeom>
          <a:noFill/>
        </p:spPr>
        <p:txBody>
          <a:bodyPr wrap="square">
            <a:spAutoFit/>
          </a:bodyPr>
          <a:lstStyle/>
          <a:p>
            <a:pPr algn="ctr" rtl="1">
              <a:lnSpc>
                <a:spcPts val="3000"/>
              </a:lnSpc>
              <a:spcBef>
                <a:spcPts val="1200"/>
              </a:spcBef>
            </a:pPr>
            <a:r>
              <a:rPr lang="he-IL" sz="3400" kern="0" dirty="0">
                <a:solidFill>
                  <a:srgbClr val="6EB580"/>
                </a:solidFill>
                <a:effectLst/>
                <a:latin typeface="Stanga DL V2 AAA Black" pitchFamily="50" charset="-79"/>
                <a:ea typeface="Times New Roman" panose="02020603050405020304" pitchFamily="18" charset="0"/>
                <a:cs typeface="Stanga DL V2 AAA Black" pitchFamily="50" charset="-79"/>
              </a:rPr>
              <a:t>בין זיכרון מפוצל</a:t>
            </a:r>
            <a:br>
              <a:rPr lang="en-US" sz="3400" kern="0" dirty="0">
                <a:solidFill>
                  <a:srgbClr val="6EB580"/>
                </a:solidFill>
                <a:effectLst/>
                <a:latin typeface="Stanga DL V2 AAA Black" pitchFamily="50" charset="-79"/>
                <a:ea typeface="Times New Roman" panose="02020603050405020304" pitchFamily="18" charset="0"/>
                <a:cs typeface="Stanga DL V2 AAA Black" pitchFamily="50" charset="-79"/>
              </a:rPr>
            </a:br>
            <a:r>
              <a:rPr lang="he-IL" sz="3400" kern="0" dirty="0">
                <a:solidFill>
                  <a:srgbClr val="2BADDE"/>
                </a:solidFill>
                <a:effectLst/>
                <a:latin typeface="Stanga DL V2 AAA Black" pitchFamily="50" charset="-79"/>
                <a:ea typeface="Times New Roman" panose="02020603050405020304" pitchFamily="18" charset="0"/>
                <a:cs typeface="Stanga DL V2 AAA Black" pitchFamily="50" charset="-79"/>
              </a:rPr>
              <a:t>לעתיד משותף</a:t>
            </a:r>
          </a:p>
          <a:p>
            <a:pPr algn="ctr" rtl="1">
              <a:lnSpc>
                <a:spcPts val="3000"/>
              </a:lnSpc>
              <a:spcBef>
                <a:spcPts val="1200"/>
              </a:spcBef>
            </a:pPr>
            <a:endParaRPr lang="en-US" sz="3400" kern="0" dirty="0">
              <a:solidFill>
                <a:srgbClr val="2BADDE"/>
              </a:solidFill>
              <a:effectLst/>
              <a:latin typeface="Stanga DL V2 AAA Black" pitchFamily="50" charset="-79"/>
              <a:ea typeface="Times New Roman" panose="02020603050405020304" pitchFamily="18" charset="0"/>
              <a:cs typeface="Stanga DL V2 AAA Black" pitchFamily="50" charset="-79"/>
            </a:endParaRPr>
          </a:p>
          <a:p>
            <a:pPr algn="ctr">
              <a:lnSpc>
                <a:spcPts val="2400"/>
              </a:lnSpc>
            </a:pPr>
            <a:r>
              <a:rPr lang="he-IL" sz="2200" dirty="0">
                <a:solidFill>
                  <a:schemeClr val="bg1"/>
                </a:solidFill>
                <a:effectLst/>
                <a:latin typeface="Stanga DL V2 AAA" pitchFamily="50" charset="-79"/>
                <a:ea typeface="Calibri" panose="020F0502020204030204" pitchFamily="34" charset="0"/>
                <a:cs typeface="Stanga DL V2 AAA" pitchFamily="50" charset="-79"/>
              </a:rPr>
              <a:t>אוירה ציבורית בתקופת</a:t>
            </a:r>
            <a:br>
              <a:rPr lang="en-US" sz="2200" dirty="0">
                <a:solidFill>
                  <a:schemeClr val="bg1"/>
                </a:solidFill>
                <a:effectLst/>
                <a:latin typeface="Stanga DL V2 AAA" pitchFamily="50" charset="-79"/>
                <a:ea typeface="Calibri" panose="020F0502020204030204" pitchFamily="34" charset="0"/>
                <a:cs typeface="Stanga DL V2 AAA" pitchFamily="50" charset="-79"/>
              </a:rPr>
            </a:br>
            <a:r>
              <a:rPr lang="he-IL" sz="2200" dirty="0">
                <a:solidFill>
                  <a:schemeClr val="bg1"/>
                </a:solidFill>
                <a:effectLst/>
                <a:latin typeface="Stanga DL V2 AAA" pitchFamily="50" charset="-79"/>
                <a:ea typeface="Calibri" panose="020F0502020204030204" pitchFamily="34" charset="0"/>
                <a:cs typeface="Stanga DL V2 AAA" pitchFamily="50" charset="-79"/>
              </a:rPr>
              <a:t>ממשלת רבין השנייה</a:t>
            </a:r>
            <a:br>
              <a:rPr lang="en-US" sz="2200" dirty="0">
                <a:solidFill>
                  <a:schemeClr val="bg1"/>
                </a:solidFill>
                <a:effectLst/>
                <a:latin typeface="Stanga DL V2 AAA" pitchFamily="50" charset="-79"/>
                <a:ea typeface="Calibri" panose="020F0502020204030204" pitchFamily="34" charset="0"/>
                <a:cs typeface="Stanga DL V2 AAA" pitchFamily="50" charset="-79"/>
              </a:rPr>
            </a:br>
            <a:r>
              <a:rPr lang="he-IL" sz="2200" dirty="0">
                <a:solidFill>
                  <a:schemeClr val="bg1"/>
                </a:solidFill>
                <a:effectLst/>
                <a:latin typeface="Stanga DL V2 AAA" pitchFamily="50" charset="-79"/>
                <a:ea typeface="Calibri" panose="020F0502020204030204" pitchFamily="34" charset="0"/>
                <a:cs typeface="Stanga DL V2 AAA" pitchFamily="50" charset="-79"/>
              </a:rPr>
              <a:t>בקרב  </a:t>
            </a:r>
            <a:r>
              <a:rPr lang="he-IL" sz="2500" b="1" dirty="0">
                <a:solidFill>
                  <a:srgbClr val="14365E"/>
                </a:solidFill>
                <a:effectLst/>
                <a:latin typeface="Stanga DL V2 AAA" pitchFamily="50" charset="-79"/>
                <a:ea typeface="Calibri" panose="020F0502020204030204" pitchFamily="34" charset="0"/>
                <a:cs typeface="Stanga DL V2 AAA" pitchFamily="50" charset="-79"/>
              </a:rPr>
              <a:t>תומכי</a:t>
            </a:r>
            <a:r>
              <a:rPr lang="he-IL" sz="2200" b="1" dirty="0">
                <a:solidFill>
                  <a:srgbClr val="14365E"/>
                </a:solidFill>
                <a:effectLst/>
                <a:latin typeface="Stanga DL V2 AAA" pitchFamily="50" charset="-79"/>
                <a:ea typeface="Calibri" panose="020F0502020204030204" pitchFamily="34" charset="0"/>
                <a:cs typeface="Stanga DL V2 AAA" pitchFamily="50" charset="-79"/>
              </a:rPr>
              <a:t>  </a:t>
            </a:r>
            <a:r>
              <a:rPr lang="he-IL" sz="2200" dirty="0">
                <a:solidFill>
                  <a:schemeClr val="bg1"/>
                </a:solidFill>
                <a:effectLst/>
                <a:latin typeface="Stanga DL V2 AAA" pitchFamily="50" charset="-79"/>
                <a:ea typeface="Calibri" panose="020F0502020204030204" pitchFamily="34" charset="0"/>
                <a:cs typeface="Stanga DL V2 AAA" pitchFamily="50" charset="-79"/>
              </a:rPr>
              <a:t>הממשלה</a:t>
            </a:r>
            <a:endParaRPr lang="he-IL" sz="2200" dirty="0">
              <a:solidFill>
                <a:schemeClr val="bg1"/>
              </a:solidFill>
              <a:latin typeface="Stanga DL V2 AAA" pitchFamily="50" charset="-79"/>
              <a:cs typeface="Stanga DL V2 AAA" pitchFamily="50" charset="-79"/>
            </a:endParaRPr>
          </a:p>
        </p:txBody>
      </p:sp>
      <p:pic>
        <p:nvPicPr>
          <p:cNvPr id="6" name="גרפיקה 5">
            <a:extLst>
              <a:ext uri="{FF2B5EF4-FFF2-40B4-BE49-F238E27FC236}">
                <a16:creationId xmlns:a16="http://schemas.microsoft.com/office/drawing/2014/main" id="{74300B75-0158-C1D4-C41B-456A7262AB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15687" y="651733"/>
            <a:ext cx="1701361" cy="2341873"/>
          </a:xfrm>
          <a:prstGeom prst="rect">
            <a:avLst/>
          </a:prstGeom>
          <a:effectLst>
            <a:outerShdw blurRad="50800" dist="38100" algn="l" rotWithShape="0">
              <a:prstClr val="black">
                <a:alpha val="40000"/>
              </a:prstClr>
            </a:outerShdw>
          </a:effectLst>
        </p:spPr>
      </p:pic>
      <p:grpSp>
        <p:nvGrpSpPr>
          <p:cNvPr id="15" name="קבוצה 14">
            <a:extLst>
              <a:ext uri="{FF2B5EF4-FFF2-40B4-BE49-F238E27FC236}">
                <a16:creationId xmlns:a16="http://schemas.microsoft.com/office/drawing/2014/main" id="{86D7753A-33A2-3D91-FF25-63487D83BF9F}"/>
              </a:ext>
            </a:extLst>
          </p:cNvPr>
          <p:cNvGrpSpPr/>
          <p:nvPr/>
        </p:nvGrpSpPr>
        <p:grpSpPr>
          <a:xfrm>
            <a:off x="3349094" y="5612986"/>
            <a:ext cx="3660251" cy="499242"/>
            <a:chOff x="3394552" y="5542432"/>
            <a:chExt cx="3660251" cy="499242"/>
          </a:xfrm>
        </p:grpSpPr>
        <p:grpSp>
          <p:nvGrpSpPr>
            <p:cNvPr id="13" name="קבוצה 12">
              <a:extLst>
                <a:ext uri="{FF2B5EF4-FFF2-40B4-BE49-F238E27FC236}">
                  <a16:creationId xmlns:a16="http://schemas.microsoft.com/office/drawing/2014/main" id="{09B4932C-F8D7-F054-18C9-CD9EDDDF33FF}"/>
                </a:ext>
              </a:extLst>
            </p:cNvPr>
            <p:cNvGrpSpPr/>
            <p:nvPr/>
          </p:nvGrpSpPr>
          <p:grpSpPr>
            <a:xfrm>
              <a:off x="4165452" y="5560781"/>
              <a:ext cx="2884171" cy="480893"/>
              <a:chOff x="4114803" y="5803647"/>
              <a:chExt cx="2884171" cy="480893"/>
            </a:xfrm>
          </p:grpSpPr>
          <p:sp>
            <p:nvSpPr>
              <p:cNvPr id="11" name="מלבן 10">
                <a:extLst>
                  <a:ext uri="{FF2B5EF4-FFF2-40B4-BE49-F238E27FC236}">
                    <a16:creationId xmlns:a16="http://schemas.microsoft.com/office/drawing/2014/main" id="{0B908BC7-CD73-1448-A018-6CC88B2C1079}"/>
                  </a:ext>
                </a:extLst>
              </p:cNvPr>
              <p:cNvSpPr/>
              <p:nvPr/>
            </p:nvSpPr>
            <p:spPr>
              <a:xfrm rot="309944">
                <a:off x="4560574" y="5803647"/>
                <a:ext cx="2438400" cy="299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B8E075BC-B84D-9B91-9022-04BAD301A77C}"/>
                  </a:ext>
                </a:extLst>
              </p:cNvPr>
              <p:cNvSpPr/>
              <p:nvPr/>
            </p:nvSpPr>
            <p:spPr>
              <a:xfrm rot="309944">
                <a:off x="4114803" y="5984739"/>
                <a:ext cx="2865227" cy="299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dirty="0"/>
              </a:p>
            </p:txBody>
          </p:sp>
        </p:grpSp>
        <p:sp>
          <p:nvSpPr>
            <p:cNvPr id="14" name="תיבת טקסט 13">
              <a:extLst>
                <a:ext uri="{FF2B5EF4-FFF2-40B4-BE49-F238E27FC236}">
                  <a16:creationId xmlns:a16="http://schemas.microsoft.com/office/drawing/2014/main" id="{9A1C7DCF-B57E-C6DD-874C-2A69C8117AF3}"/>
                </a:ext>
              </a:extLst>
            </p:cNvPr>
            <p:cNvSpPr txBox="1"/>
            <p:nvPr/>
          </p:nvSpPr>
          <p:spPr>
            <a:xfrm rot="306673">
              <a:off x="3394552" y="5542432"/>
              <a:ext cx="3660251" cy="461665"/>
            </a:xfrm>
            <a:prstGeom prst="rect">
              <a:avLst/>
            </a:prstGeom>
            <a:noFill/>
          </p:spPr>
          <p:txBody>
            <a:bodyPr wrap="square">
              <a:spAutoFit/>
            </a:bodyPr>
            <a:lstStyle/>
            <a:p>
              <a:pPr algn="r" rtl="1"/>
              <a:r>
                <a:rPr lang="he-IL" sz="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תלמידים פלסטינים ותלמידים ישראלים</a:t>
              </a:r>
              <a:br>
                <a:rPr lang="en-US" sz="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br>
              <a:r>
                <a:rPr lang="he-IL" sz="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מחליפים מכתבי "שלום" בבתי הספר בישראל</a:t>
              </a:r>
              <a:endParaRPr lang="en-US" sz="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endParaRPr>
            </a:p>
          </p:txBody>
        </p:sp>
      </p:grpSp>
      <p:pic>
        <p:nvPicPr>
          <p:cNvPr id="17" name="גרפיקה 16">
            <a:extLst>
              <a:ext uri="{FF2B5EF4-FFF2-40B4-BE49-F238E27FC236}">
                <a16:creationId xmlns:a16="http://schemas.microsoft.com/office/drawing/2014/main" id="{822B83FE-8986-73BD-3B63-330C7D861C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80926" y="3581399"/>
            <a:ext cx="761291" cy="101949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3124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
                                        </p:tgtEl>
                                        <p:attrNameLst>
                                          <p:attrName>r</p:attrName>
                                        </p:attrNameLst>
                                      </p:cBhvr>
                                    </p:animRot>
                                    <p:animRot by="-240000">
                                      <p:cBhvr>
                                        <p:cTn id="19" dur="200" fill="hold">
                                          <p:stCondLst>
                                            <p:cond delay="200"/>
                                          </p:stCondLst>
                                        </p:cTn>
                                        <p:tgtEl>
                                          <p:spTgt spid="10"/>
                                        </p:tgtEl>
                                        <p:attrNameLst>
                                          <p:attrName>r</p:attrName>
                                        </p:attrNameLst>
                                      </p:cBhvr>
                                    </p:animRot>
                                    <p:animRot by="240000">
                                      <p:cBhvr>
                                        <p:cTn id="20" dur="200" fill="hold">
                                          <p:stCondLst>
                                            <p:cond delay="400"/>
                                          </p:stCondLst>
                                        </p:cTn>
                                        <p:tgtEl>
                                          <p:spTgt spid="10"/>
                                        </p:tgtEl>
                                        <p:attrNameLst>
                                          <p:attrName>r</p:attrName>
                                        </p:attrNameLst>
                                      </p:cBhvr>
                                    </p:animRot>
                                    <p:animRot by="-240000">
                                      <p:cBhvr>
                                        <p:cTn id="21" dur="200" fill="hold">
                                          <p:stCondLst>
                                            <p:cond delay="600"/>
                                          </p:stCondLst>
                                        </p:cTn>
                                        <p:tgtEl>
                                          <p:spTgt spid="10"/>
                                        </p:tgtEl>
                                        <p:attrNameLst>
                                          <p:attrName>r</p:attrName>
                                        </p:attrNameLst>
                                      </p:cBhvr>
                                    </p:animRot>
                                    <p:animRot by="120000">
                                      <p:cBhvr>
                                        <p:cTn id="22" dur="200" fill="hold">
                                          <p:stCondLst>
                                            <p:cond delay="800"/>
                                          </p:stCondLst>
                                        </p:cTn>
                                        <p:tgtEl>
                                          <p:spTgt spid="1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47"/>
                                        </p:tgtEl>
                                        <p:attrNameLst>
                                          <p:attrName>r</p:attrName>
                                        </p:attrNameLst>
                                      </p:cBhvr>
                                    </p:animRot>
                                    <p:animRot by="-240000">
                                      <p:cBhvr>
                                        <p:cTn id="25" dur="200" fill="hold">
                                          <p:stCondLst>
                                            <p:cond delay="200"/>
                                          </p:stCondLst>
                                        </p:cTn>
                                        <p:tgtEl>
                                          <p:spTgt spid="47"/>
                                        </p:tgtEl>
                                        <p:attrNameLst>
                                          <p:attrName>r</p:attrName>
                                        </p:attrNameLst>
                                      </p:cBhvr>
                                    </p:animRot>
                                    <p:animRot by="240000">
                                      <p:cBhvr>
                                        <p:cTn id="26" dur="200" fill="hold">
                                          <p:stCondLst>
                                            <p:cond delay="400"/>
                                          </p:stCondLst>
                                        </p:cTn>
                                        <p:tgtEl>
                                          <p:spTgt spid="47"/>
                                        </p:tgtEl>
                                        <p:attrNameLst>
                                          <p:attrName>r</p:attrName>
                                        </p:attrNameLst>
                                      </p:cBhvr>
                                    </p:animRot>
                                    <p:animRot by="-240000">
                                      <p:cBhvr>
                                        <p:cTn id="27" dur="200" fill="hold">
                                          <p:stCondLst>
                                            <p:cond delay="600"/>
                                          </p:stCondLst>
                                        </p:cTn>
                                        <p:tgtEl>
                                          <p:spTgt spid="47"/>
                                        </p:tgtEl>
                                        <p:attrNameLst>
                                          <p:attrName>r</p:attrName>
                                        </p:attrNameLst>
                                      </p:cBhvr>
                                    </p:animRot>
                                    <p:animRot by="120000">
                                      <p:cBhvr>
                                        <p:cTn id="28" dur="200" fill="hold">
                                          <p:stCondLst>
                                            <p:cond delay="800"/>
                                          </p:stCondLst>
                                        </p:cTn>
                                        <p:tgtEl>
                                          <p:spTgt spid="4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5"/>
                                        </p:tgtEl>
                                        <p:attrNameLst>
                                          <p:attrName>r</p:attrName>
                                        </p:attrNameLst>
                                      </p:cBhvr>
                                    </p:animRot>
                                    <p:animRot by="-240000">
                                      <p:cBhvr>
                                        <p:cTn id="43" dur="200" fill="hold">
                                          <p:stCondLst>
                                            <p:cond delay="200"/>
                                          </p:stCondLst>
                                        </p:cTn>
                                        <p:tgtEl>
                                          <p:spTgt spid="15"/>
                                        </p:tgtEl>
                                        <p:attrNameLst>
                                          <p:attrName>r</p:attrName>
                                        </p:attrNameLst>
                                      </p:cBhvr>
                                    </p:animRot>
                                    <p:animRot by="240000">
                                      <p:cBhvr>
                                        <p:cTn id="44" dur="200" fill="hold">
                                          <p:stCondLst>
                                            <p:cond delay="400"/>
                                          </p:stCondLst>
                                        </p:cTn>
                                        <p:tgtEl>
                                          <p:spTgt spid="15"/>
                                        </p:tgtEl>
                                        <p:attrNameLst>
                                          <p:attrName>r</p:attrName>
                                        </p:attrNameLst>
                                      </p:cBhvr>
                                    </p:animRot>
                                    <p:animRot by="-240000">
                                      <p:cBhvr>
                                        <p:cTn id="45" dur="200" fill="hold">
                                          <p:stCondLst>
                                            <p:cond delay="600"/>
                                          </p:stCondLst>
                                        </p:cTn>
                                        <p:tgtEl>
                                          <p:spTgt spid="15"/>
                                        </p:tgtEl>
                                        <p:attrNameLst>
                                          <p:attrName>r</p:attrName>
                                        </p:attrNameLst>
                                      </p:cBhvr>
                                    </p:animRot>
                                    <p:animRot by="120000">
                                      <p:cBhvr>
                                        <p:cTn id="46"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D5C5-29C7-2609-AD51-23E2BCC51C88}"/>
            </a:ext>
          </a:extLst>
        </p:cNvPr>
        <p:cNvGrpSpPr/>
        <p:nvPr/>
      </p:nvGrpSpPr>
      <p:grpSpPr>
        <a:xfrm>
          <a:off x="0" y="0"/>
          <a:ext cx="0" cy="0"/>
          <a:chOff x="0" y="0"/>
          <a:chExt cx="0" cy="0"/>
        </a:xfrm>
      </p:grpSpPr>
      <p:sp>
        <p:nvSpPr>
          <p:cNvPr id="4" name="מלבן 3">
            <a:extLst>
              <a:ext uri="{FF2B5EF4-FFF2-40B4-BE49-F238E27FC236}">
                <a16:creationId xmlns:a16="http://schemas.microsoft.com/office/drawing/2014/main" id="{23EE65FB-6CD1-482C-95EC-886F9E0ED382}"/>
              </a:ext>
            </a:extLst>
          </p:cNvPr>
          <p:cNvSpPr/>
          <p:nvPr/>
        </p:nvSpPr>
        <p:spPr>
          <a:xfrm>
            <a:off x="-609600" y="-25368"/>
            <a:ext cx="12801599" cy="6883367"/>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pic>
        <p:nvPicPr>
          <p:cNvPr id="3" name="גרפיקה 2">
            <a:extLst>
              <a:ext uri="{FF2B5EF4-FFF2-40B4-BE49-F238E27FC236}">
                <a16:creationId xmlns:a16="http://schemas.microsoft.com/office/drawing/2014/main" id="{A2D03108-F74F-A56C-01F0-77664EE82D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841191">
            <a:off x="-4117600" y="-400177"/>
            <a:ext cx="11419375" cy="7612917"/>
          </a:xfrm>
          <a:prstGeom prst="rect">
            <a:avLst/>
          </a:prstGeom>
        </p:spPr>
      </p:pic>
      <p:sp>
        <p:nvSpPr>
          <p:cNvPr id="8" name="מלבן 7">
            <a:extLst>
              <a:ext uri="{FF2B5EF4-FFF2-40B4-BE49-F238E27FC236}">
                <a16:creationId xmlns:a16="http://schemas.microsoft.com/office/drawing/2014/main" id="{30EAF30F-E886-9305-7529-6DC04226887F}"/>
              </a:ext>
            </a:extLst>
          </p:cNvPr>
          <p:cNvSpPr/>
          <p:nvPr/>
        </p:nvSpPr>
        <p:spPr>
          <a:xfrm>
            <a:off x="449940" y="1740993"/>
            <a:ext cx="3012640" cy="4268178"/>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גרפיקה 4">
            <a:extLst>
              <a:ext uri="{FF2B5EF4-FFF2-40B4-BE49-F238E27FC236}">
                <a16:creationId xmlns:a16="http://schemas.microsoft.com/office/drawing/2014/main" id="{AB408D28-0B04-0C9E-23E9-4E252C01C6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3240" y="998668"/>
            <a:ext cx="818509" cy="1648005"/>
          </a:xfrm>
          <a:prstGeom prst="rect">
            <a:avLst/>
          </a:prstGeom>
        </p:spPr>
      </p:pic>
      <p:sp>
        <p:nvSpPr>
          <p:cNvPr id="6" name="מלבן 5">
            <a:extLst>
              <a:ext uri="{FF2B5EF4-FFF2-40B4-BE49-F238E27FC236}">
                <a16:creationId xmlns:a16="http://schemas.microsoft.com/office/drawing/2014/main" id="{A2E9AD74-9A19-52A6-652F-C41E6686283E}"/>
              </a:ext>
            </a:extLst>
          </p:cNvPr>
          <p:cNvSpPr/>
          <p:nvPr/>
        </p:nvSpPr>
        <p:spPr>
          <a:xfrm rot="252341">
            <a:off x="10748541" y="4972234"/>
            <a:ext cx="697044" cy="3182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FE68C398-4387-F553-29B2-7B65F8E8F57B}"/>
              </a:ext>
            </a:extLst>
          </p:cNvPr>
          <p:cNvSpPr txBox="1"/>
          <p:nvPr/>
        </p:nvSpPr>
        <p:spPr>
          <a:xfrm>
            <a:off x="9865977" y="3061236"/>
            <a:ext cx="2173034" cy="2331407"/>
          </a:xfrm>
          <a:prstGeom prst="rect">
            <a:avLst/>
          </a:prstGeom>
          <a:noFill/>
        </p:spPr>
        <p:txBody>
          <a:bodyPr wrap="square">
            <a:spAutoFit/>
          </a:bodyPr>
          <a:lstStyle/>
          <a:p>
            <a:pPr algn="ctr" rtl="1">
              <a:lnSpc>
                <a:spcPts val="3000"/>
              </a:lnSpc>
              <a:spcBef>
                <a:spcPts val="1200"/>
              </a:spcBef>
            </a:pPr>
            <a:r>
              <a:rPr lang="he-IL" sz="3400" kern="0" dirty="0">
                <a:solidFill>
                  <a:srgbClr val="6EB580"/>
                </a:solidFill>
                <a:effectLst/>
                <a:latin typeface="Stanga DL V2 AAA Black" pitchFamily="50" charset="-79"/>
                <a:ea typeface="Times New Roman" panose="02020603050405020304" pitchFamily="18" charset="0"/>
                <a:cs typeface="Stanga DL V2 AAA Black" pitchFamily="50" charset="-79"/>
              </a:rPr>
              <a:t>בין זיכרון מפוצל</a:t>
            </a:r>
            <a:br>
              <a:rPr lang="en-US" sz="3400" kern="0" dirty="0">
                <a:solidFill>
                  <a:srgbClr val="6EB580"/>
                </a:solidFill>
                <a:effectLst/>
                <a:latin typeface="Stanga DL V2 AAA Black" pitchFamily="50" charset="-79"/>
                <a:ea typeface="Times New Roman" panose="02020603050405020304" pitchFamily="18" charset="0"/>
                <a:cs typeface="Stanga DL V2 AAA Black" pitchFamily="50" charset="-79"/>
              </a:rPr>
            </a:br>
            <a:r>
              <a:rPr lang="he-IL" sz="3400" kern="0" dirty="0">
                <a:solidFill>
                  <a:srgbClr val="2BADDE"/>
                </a:solidFill>
                <a:effectLst/>
                <a:latin typeface="Stanga DL V2 AAA Black" pitchFamily="50" charset="-79"/>
                <a:ea typeface="Times New Roman" panose="02020603050405020304" pitchFamily="18" charset="0"/>
                <a:cs typeface="Stanga DL V2 AAA Black" pitchFamily="50" charset="-79"/>
              </a:rPr>
              <a:t>לעתיד משותף</a:t>
            </a:r>
          </a:p>
          <a:p>
            <a:pPr algn="ctr" rtl="1">
              <a:lnSpc>
                <a:spcPts val="3000"/>
              </a:lnSpc>
              <a:spcBef>
                <a:spcPts val="1200"/>
              </a:spcBef>
            </a:pPr>
            <a:endParaRPr lang="en-US" sz="3400" kern="0" dirty="0">
              <a:solidFill>
                <a:srgbClr val="2BADDE"/>
              </a:solidFill>
              <a:effectLst/>
              <a:latin typeface="Stanga DL V2 AAA Black" pitchFamily="50" charset="-79"/>
              <a:ea typeface="Times New Roman" panose="02020603050405020304" pitchFamily="18" charset="0"/>
              <a:cs typeface="Stanga DL V2 AAA Black" pitchFamily="50" charset="-79"/>
            </a:endParaRPr>
          </a:p>
          <a:p>
            <a:pPr algn="ctr">
              <a:lnSpc>
                <a:spcPts val="2400"/>
              </a:lnSpc>
            </a:pPr>
            <a:r>
              <a:rPr lang="he-IL" sz="2200" dirty="0">
                <a:solidFill>
                  <a:schemeClr val="bg1"/>
                </a:solidFill>
                <a:effectLst/>
                <a:latin typeface="Stanga DL V2 AAA" pitchFamily="50" charset="-79"/>
                <a:ea typeface="Calibri" panose="020F0502020204030204" pitchFamily="34" charset="0"/>
                <a:cs typeface="Stanga DL V2 AAA" pitchFamily="50" charset="-79"/>
              </a:rPr>
              <a:t>אוירה ציבורית בתקופת</a:t>
            </a:r>
            <a:br>
              <a:rPr lang="en-US" sz="2200" dirty="0">
                <a:solidFill>
                  <a:schemeClr val="bg1"/>
                </a:solidFill>
                <a:effectLst/>
                <a:latin typeface="Stanga DL V2 AAA" pitchFamily="50" charset="-79"/>
                <a:ea typeface="Calibri" panose="020F0502020204030204" pitchFamily="34" charset="0"/>
                <a:cs typeface="Stanga DL V2 AAA" pitchFamily="50" charset="-79"/>
              </a:rPr>
            </a:br>
            <a:r>
              <a:rPr lang="he-IL" sz="2200" dirty="0">
                <a:solidFill>
                  <a:schemeClr val="bg1"/>
                </a:solidFill>
                <a:effectLst/>
                <a:latin typeface="Stanga DL V2 AAA" pitchFamily="50" charset="-79"/>
                <a:ea typeface="Calibri" panose="020F0502020204030204" pitchFamily="34" charset="0"/>
                <a:cs typeface="Stanga DL V2 AAA" pitchFamily="50" charset="-79"/>
              </a:rPr>
              <a:t>ממשלת רבין השנייה</a:t>
            </a:r>
            <a:br>
              <a:rPr lang="en-US" sz="2200" dirty="0">
                <a:solidFill>
                  <a:schemeClr val="bg1"/>
                </a:solidFill>
                <a:effectLst/>
                <a:latin typeface="Stanga DL V2 AAA" pitchFamily="50" charset="-79"/>
                <a:ea typeface="Calibri" panose="020F0502020204030204" pitchFamily="34" charset="0"/>
                <a:cs typeface="Stanga DL V2 AAA" pitchFamily="50" charset="-79"/>
              </a:rPr>
            </a:br>
            <a:r>
              <a:rPr lang="he-IL" sz="2200" dirty="0">
                <a:solidFill>
                  <a:schemeClr val="bg1"/>
                </a:solidFill>
                <a:effectLst/>
                <a:latin typeface="Stanga DL V2 AAA" pitchFamily="50" charset="-79"/>
                <a:ea typeface="Calibri" panose="020F0502020204030204" pitchFamily="34" charset="0"/>
                <a:cs typeface="Stanga DL V2 AAA" pitchFamily="50" charset="-79"/>
              </a:rPr>
              <a:t>בקרב  </a:t>
            </a:r>
            <a:r>
              <a:rPr lang="he-IL" sz="2500" b="1" dirty="0">
                <a:solidFill>
                  <a:srgbClr val="14365E"/>
                </a:solidFill>
                <a:effectLst/>
                <a:latin typeface="Stanga DL V2 AAA" pitchFamily="50" charset="-79"/>
                <a:ea typeface="Calibri" panose="020F0502020204030204" pitchFamily="34" charset="0"/>
                <a:cs typeface="Stanga DL V2 AAA" pitchFamily="50" charset="-79"/>
              </a:rPr>
              <a:t>מתנגדי</a:t>
            </a:r>
            <a:r>
              <a:rPr lang="he-IL" sz="2200" b="1" dirty="0">
                <a:solidFill>
                  <a:srgbClr val="14365E"/>
                </a:solidFill>
                <a:effectLst/>
                <a:latin typeface="Stanga DL V2 AAA" pitchFamily="50" charset="-79"/>
                <a:ea typeface="Calibri" panose="020F0502020204030204" pitchFamily="34" charset="0"/>
                <a:cs typeface="Stanga DL V2 AAA" pitchFamily="50" charset="-79"/>
              </a:rPr>
              <a:t>  </a:t>
            </a:r>
            <a:r>
              <a:rPr lang="he-IL" sz="2200" dirty="0">
                <a:solidFill>
                  <a:schemeClr val="bg1"/>
                </a:solidFill>
                <a:effectLst/>
                <a:latin typeface="Stanga DL V2 AAA" pitchFamily="50" charset="-79"/>
                <a:ea typeface="Calibri" panose="020F0502020204030204" pitchFamily="34" charset="0"/>
                <a:cs typeface="Stanga DL V2 AAA" pitchFamily="50" charset="-79"/>
              </a:rPr>
              <a:t>הממשלה</a:t>
            </a:r>
            <a:endParaRPr lang="he-IL" sz="2200" dirty="0">
              <a:solidFill>
                <a:schemeClr val="bg1"/>
              </a:solidFill>
              <a:latin typeface="Stanga DL V2 AAA" pitchFamily="50" charset="-79"/>
              <a:cs typeface="Stanga DL V2 AAA" pitchFamily="50" charset="-79"/>
            </a:endParaRPr>
          </a:p>
        </p:txBody>
      </p:sp>
      <p:pic>
        <p:nvPicPr>
          <p:cNvPr id="11" name="תמונה 10">
            <a:extLst>
              <a:ext uri="{FF2B5EF4-FFF2-40B4-BE49-F238E27FC236}">
                <a16:creationId xmlns:a16="http://schemas.microsoft.com/office/drawing/2014/main" id="{566860A8-92D6-4B23-A471-14B878FFC54D}"/>
              </a:ext>
            </a:extLst>
          </p:cNvPr>
          <p:cNvPicPr/>
          <p:nvPr/>
        </p:nvPicPr>
        <p:blipFill>
          <a:blip r:embed="rId7">
            <a:extLst>
              <a:ext uri="{28A0092B-C50C-407E-A947-70E740481C1C}">
                <a14:useLocalDpi xmlns:a14="http://schemas.microsoft.com/office/drawing/2010/main" val="0"/>
              </a:ext>
            </a:extLst>
          </a:blip>
          <a:stretch>
            <a:fillRect/>
          </a:stretch>
        </p:blipFill>
        <p:spPr>
          <a:xfrm rot="482836">
            <a:off x="7473259" y="1087492"/>
            <a:ext cx="1888702" cy="4256696"/>
          </a:xfrm>
          <a:prstGeom prst="rect">
            <a:avLst/>
          </a:prstGeom>
          <a:ln>
            <a:noFill/>
          </a:ln>
          <a:effectLst/>
        </p:spPr>
      </p:pic>
      <p:pic>
        <p:nvPicPr>
          <p:cNvPr id="12" name="תמונה 11">
            <a:extLst>
              <a:ext uri="{FF2B5EF4-FFF2-40B4-BE49-F238E27FC236}">
                <a16:creationId xmlns:a16="http://schemas.microsoft.com/office/drawing/2014/main" id="{BE094EF8-CAFA-4B8C-8D26-D877D2F252B1}"/>
              </a:ext>
            </a:extLst>
          </p:cNvPr>
          <p:cNvPicPr/>
          <p:nvPr/>
        </p:nvPicPr>
        <p:blipFill rotWithShape="1">
          <a:blip r:embed="rId8" cstate="print">
            <a:extLst>
              <a:ext uri="{28A0092B-C50C-407E-A947-70E740481C1C}">
                <a14:useLocalDpi xmlns:a14="http://schemas.microsoft.com/office/drawing/2010/main" val="0"/>
              </a:ext>
            </a:extLst>
          </a:blip>
          <a:srcRect l="11455" t="2477" r="31996" b="36262"/>
          <a:stretch/>
        </p:blipFill>
        <p:spPr bwMode="auto">
          <a:xfrm rot="482836">
            <a:off x="5682900" y="1263681"/>
            <a:ext cx="1521433" cy="2266166"/>
          </a:xfrm>
          <a:prstGeom prst="rect">
            <a:avLst/>
          </a:prstGeom>
          <a:ln>
            <a:noFill/>
          </a:ln>
          <a:effectLst/>
          <a:extLst>
            <a:ext uri="{53640926-AAD7-44D8-BBD7-CCE9431645EC}">
              <a14:shadowObscured xmlns:a14="http://schemas.microsoft.com/office/drawing/2010/main"/>
            </a:ext>
          </a:extLst>
        </p:spPr>
      </p:pic>
      <p:pic>
        <p:nvPicPr>
          <p:cNvPr id="18" name="תמונה 17">
            <a:extLst>
              <a:ext uri="{FF2B5EF4-FFF2-40B4-BE49-F238E27FC236}">
                <a16:creationId xmlns:a16="http://schemas.microsoft.com/office/drawing/2014/main" id="{ADE59655-59ED-D27C-BD55-6A2779C57275}"/>
              </a:ext>
            </a:extLst>
          </p:cNvPr>
          <p:cNvPicPr/>
          <p:nvPr/>
        </p:nvPicPr>
        <p:blipFill rotWithShape="1">
          <a:blip r:embed="rId9">
            <a:extLst>
              <a:ext uri="{28A0092B-C50C-407E-A947-70E740481C1C}">
                <a14:useLocalDpi xmlns:a14="http://schemas.microsoft.com/office/drawing/2010/main" val="0"/>
              </a:ext>
            </a:extLst>
          </a:blip>
          <a:srcRect b="7582"/>
          <a:stretch/>
        </p:blipFill>
        <p:spPr bwMode="auto">
          <a:xfrm rot="482836">
            <a:off x="3731506" y="655112"/>
            <a:ext cx="1706136" cy="2171762"/>
          </a:xfrm>
          <a:prstGeom prst="rect">
            <a:avLst/>
          </a:prstGeom>
          <a:ln>
            <a:noFill/>
          </a:ln>
          <a:effectLst/>
          <a:extLst>
            <a:ext uri="{53640926-AAD7-44D8-BBD7-CCE9431645EC}">
              <a14:shadowObscured xmlns:a14="http://schemas.microsoft.com/office/drawing/2010/main"/>
            </a:ext>
          </a:extLst>
        </p:spPr>
      </p:pic>
      <p:pic>
        <p:nvPicPr>
          <p:cNvPr id="15" name="Picture 2" descr="שרידי האוטובוס (אדום, בימין) במקום הפיגוע, לצד האוטובוס השני שעבר בכיוון הנגדי (כחול) שנפגע אף הוא">
            <a:extLst>
              <a:ext uri="{FF2B5EF4-FFF2-40B4-BE49-F238E27FC236}">
                <a16:creationId xmlns:a16="http://schemas.microsoft.com/office/drawing/2014/main" id="{FC8F9ACD-14DF-42BD-8768-1D1385FF77D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482836">
            <a:off x="3768670" y="3723623"/>
            <a:ext cx="3136994" cy="2081820"/>
          </a:xfrm>
          <a:prstGeom prst="rect">
            <a:avLst/>
          </a:prstGeom>
          <a:noFill/>
          <a:extLst>
            <a:ext uri="{909E8E84-426E-40DD-AFC4-6F175D3DCCD1}">
              <a14:hiddenFill xmlns:a14="http://schemas.microsoft.com/office/drawing/2010/main">
                <a:solidFill>
                  <a:srgbClr val="FFFFFF"/>
                </a:solidFill>
              </a14:hiddenFill>
            </a:ext>
          </a:extLst>
        </p:spPr>
      </p:pic>
      <p:sp>
        <p:nvSpPr>
          <p:cNvPr id="23" name="תיבת טקסט 22">
            <a:extLst>
              <a:ext uri="{FF2B5EF4-FFF2-40B4-BE49-F238E27FC236}">
                <a16:creationId xmlns:a16="http://schemas.microsoft.com/office/drawing/2014/main" id="{44D7B366-AA40-F7F7-7C5E-7C330C3820F7}"/>
              </a:ext>
            </a:extLst>
          </p:cNvPr>
          <p:cNvSpPr txBox="1"/>
          <p:nvPr/>
        </p:nvSpPr>
        <p:spPr>
          <a:xfrm>
            <a:off x="562899" y="1982171"/>
            <a:ext cx="2732691" cy="4027000"/>
          </a:xfrm>
          <a:prstGeom prst="rect">
            <a:avLst/>
          </a:prstGeom>
          <a:noFill/>
        </p:spPr>
        <p:txBody>
          <a:bodyPr wrap="square">
            <a:spAutoFit/>
          </a:bodyPr>
          <a:lstStyle/>
          <a:p>
            <a:pPr rtl="1">
              <a:lnSpc>
                <a:spcPct val="115000"/>
              </a:lnSpc>
            </a:pPr>
            <a:r>
              <a:rPr lang="he-IL" sz="1800" b="1" kern="1200" dirty="0">
                <a:solidFill>
                  <a:srgbClr val="FFFF00"/>
                </a:solidFill>
                <a:effectLst/>
                <a:latin typeface="Stanga DL V2 AAA" pitchFamily="50" charset="-79"/>
                <a:ea typeface="Calibri" panose="020F0502020204030204" pitchFamily="34" charset="0"/>
                <a:cs typeface="Stanga DL V2 AAA" pitchFamily="50" charset="-79"/>
              </a:rPr>
              <a:t>רבים חשו כמי שחרב מונחת על צווארם, "מי יהיה הקורבן הבא?" "מתי ואיפה יהיה הפיגוע הבא?" "איזו מדינה יהודית תהיה לנו ללא חבלי הארץ החשובים כל כך?" קיננו השאלות בעמקי הלב החושש. העם הקשה והציג שאלות נוקבות. התקשורת ליוותה את התהליך </a:t>
            </a:r>
            <a:r>
              <a:rPr lang="he-IL" sz="1800" b="1" kern="1200" dirty="0" err="1">
                <a:solidFill>
                  <a:srgbClr val="FFFF00"/>
                </a:solidFill>
                <a:effectLst/>
                <a:latin typeface="Stanga DL V2 AAA" pitchFamily="50" charset="-79"/>
                <a:ea typeface="Calibri" panose="020F0502020204030204" pitchFamily="34" charset="0"/>
                <a:cs typeface="Stanga DL V2 AAA" pitchFamily="50" charset="-79"/>
              </a:rPr>
              <a:t>האסוני</a:t>
            </a:r>
            <a:r>
              <a:rPr lang="he-IL" sz="1800" b="1" kern="1200" dirty="0">
                <a:solidFill>
                  <a:srgbClr val="FFFF00"/>
                </a:solidFill>
                <a:effectLst/>
                <a:latin typeface="Stanga DL V2 AAA" pitchFamily="50" charset="-79"/>
                <a:ea typeface="Calibri" panose="020F0502020204030204" pitchFamily="34" charset="0"/>
                <a:cs typeface="Stanga DL V2 AAA" pitchFamily="50" charset="-79"/>
              </a:rPr>
              <a:t> באהדה מופגנת, ורק מעטים בה ביקרו את התהליך.</a:t>
            </a:r>
            <a:endParaRPr lang="en-US" sz="1400" dirty="0">
              <a:solidFill>
                <a:srgbClr val="FFFF00"/>
              </a:solidFill>
              <a:effectLst/>
              <a:latin typeface="Stanga DL V2 AAA" pitchFamily="50" charset="-79"/>
              <a:ea typeface="Times New Roman" panose="02020603050405020304" pitchFamily="18" charset="0"/>
              <a:cs typeface="Stanga DL V2 AAA" pitchFamily="50" charset="-79"/>
            </a:endParaRPr>
          </a:p>
          <a:p>
            <a:pPr rtl="1">
              <a:lnSpc>
                <a:spcPts val="1500"/>
              </a:lnSpc>
              <a:spcBef>
                <a:spcPts val="3000"/>
              </a:spcBef>
            </a:pPr>
            <a:r>
              <a:rPr lang="he-IL" sz="1400" kern="1200" dirty="0">
                <a:solidFill>
                  <a:schemeClr val="bg1"/>
                </a:solidFill>
                <a:effectLst/>
                <a:latin typeface="Ploni ML v2 AAA" panose="00000500000000000000" pitchFamily="50" charset="-79"/>
                <a:ea typeface="Ploni ML v2 AAA" panose="00000500000000000000" pitchFamily="50" charset="-79"/>
                <a:cs typeface="Ploni ML v2 AAA" panose="00000500000000000000" pitchFamily="50" charset="-79"/>
              </a:rPr>
              <a:t>מתוך האלבום "רוח אחרת" </a:t>
            </a:r>
            <a:br>
              <a:rPr lang="he-IL" sz="1400" kern="1200" dirty="0">
                <a:solidFill>
                  <a:schemeClr val="bg1"/>
                </a:solidFill>
                <a:effectLst/>
                <a:latin typeface="Ploni ML v2 AAA" panose="00000500000000000000" pitchFamily="50" charset="-79"/>
                <a:ea typeface="Ploni ML v2 AAA" panose="00000500000000000000" pitchFamily="50" charset="-79"/>
                <a:cs typeface="Ploni ML v2 AAA" panose="00000500000000000000" pitchFamily="50" charset="-79"/>
              </a:rPr>
            </a:br>
            <a:r>
              <a:rPr lang="he-IL" sz="1400" kern="1200" dirty="0">
                <a:solidFill>
                  <a:schemeClr val="bg1"/>
                </a:solidFill>
                <a:effectLst/>
                <a:latin typeface="Ploni ML v2 AAA" panose="00000500000000000000" pitchFamily="50" charset="-79"/>
                <a:ea typeface="Ploni ML v2 AAA" panose="00000500000000000000" pitchFamily="50" charset="-79"/>
                <a:cs typeface="Ploni ML v2 AAA" panose="00000500000000000000" pitchFamily="50" charset="-79"/>
              </a:rPr>
              <a:t>מאת יונה </a:t>
            </a:r>
            <a:r>
              <a:rPr lang="he-IL" sz="1400" kern="1200" dirty="0" err="1">
                <a:solidFill>
                  <a:schemeClr val="bg1"/>
                </a:solidFill>
                <a:effectLst/>
                <a:latin typeface="Ploni ML v2 AAA" panose="00000500000000000000" pitchFamily="50" charset="-79"/>
                <a:ea typeface="Ploni ML v2 AAA" panose="00000500000000000000" pitchFamily="50" charset="-79"/>
                <a:cs typeface="Ploni ML v2 AAA" panose="00000500000000000000" pitchFamily="50" charset="-79"/>
              </a:rPr>
              <a:t>פרסבורגר</a:t>
            </a:r>
            <a:endParaRPr lang="en-US" sz="1400" dirty="0">
              <a:solidFill>
                <a:schemeClr val="bg1"/>
              </a:solidFill>
              <a:effectLst/>
              <a:latin typeface="Ploni ML v2 AAA" panose="00000500000000000000" pitchFamily="50" charset="-79"/>
              <a:ea typeface="Ploni ML v2 AAA" panose="00000500000000000000" pitchFamily="50" charset="-79"/>
              <a:cs typeface="Ploni ML v2 AAA" panose="00000500000000000000" pitchFamily="50" charset="-79"/>
            </a:endParaRPr>
          </a:p>
          <a:p>
            <a:pPr algn="just" rtl="1">
              <a:lnSpc>
                <a:spcPct val="115000"/>
              </a:lnSpc>
            </a:pPr>
            <a:r>
              <a:rPr lang="he-IL" sz="1800" kern="1200" dirty="0">
                <a:solidFill>
                  <a:srgbClr val="FFFF00"/>
                </a:solidFill>
                <a:effectLst/>
                <a:latin typeface="Times New Roman" panose="02020603050405020304" pitchFamily="18" charset="0"/>
                <a:ea typeface="Calibri" panose="020F0502020204030204" pitchFamily="34" charset="0"/>
                <a:cs typeface="Assistant" pitchFamily="2" charset="-79"/>
              </a:rPr>
              <a:t> </a:t>
            </a:r>
            <a:endParaRPr lang="en-US" sz="1400" dirty="0">
              <a:solidFill>
                <a:srgbClr val="FFFF00"/>
              </a:solidFill>
              <a:effectLst/>
              <a:latin typeface="Times New Roman" panose="02020603050405020304" pitchFamily="18" charset="0"/>
              <a:ea typeface="Times New Roman" panose="02020603050405020304" pitchFamily="18" charset="0"/>
            </a:endParaRPr>
          </a:p>
        </p:txBody>
      </p:sp>
      <p:grpSp>
        <p:nvGrpSpPr>
          <p:cNvPr id="24" name="קבוצה 23">
            <a:extLst>
              <a:ext uri="{FF2B5EF4-FFF2-40B4-BE49-F238E27FC236}">
                <a16:creationId xmlns:a16="http://schemas.microsoft.com/office/drawing/2014/main" id="{3B329097-FBFA-452B-57FF-B8A21F28DAD0}"/>
              </a:ext>
            </a:extLst>
          </p:cNvPr>
          <p:cNvGrpSpPr/>
          <p:nvPr/>
        </p:nvGrpSpPr>
        <p:grpSpPr>
          <a:xfrm>
            <a:off x="2491079" y="1156651"/>
            <a:ext cx="939840" cy="797091"/>
            <a:chOff x="10801188" y="1895309"/>
            <a:chExt cx="739533" cy="627208"/>
          </a:xfrm>
          <a:solidFill>
            <a:srgbClr val="FFFF00"/>
          </a:solidFill>
        </p:grpSpPr>
        <p:sp>
          <p:nvSpPr>
            <p:cNvPr id="26" name="צורה חופשית: צורה 25">
              <a:extLst>
                <a:ext uri="{FF2B5EF4-FFF2-40B4-BE49-F238E27FC236}">
                  <a16:creationId xmlns:a16="http://schemas.microsoft.com/office/drawing/2014/main" id="{5EFA10D6-6DCE-627A-863B-03513162B6C1}"/>
                </a:ext>
              </a:extLst>
            </p:cNvPr>
            <p:cNvSpPr/>
            <p:nvPr/>
          </p:nvSpPr>
          <p:spPr>
            <a:xfrm>
              <a:off x="108011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dirty="0"/>
            </a:p>
          </p:txBody>
        </p:sp>
        <p:sp>
          <p:nvSpPr>
            <p:cNvPr id="28" name="צורה חופשית: צורה 27">
              <a:extLst>
                <a:ext uri="{FF2B5EF4-FFF2-40B4-BE49-F238E27FC236}">
                  <a16:creationId xmlns:a16="http://schemas.microsoft.com/office/drawing/2014/main" id="{D21DC66C-2D95-F3B8-FCF9-A054F6545F17}"/>
                </a:ext>
              </a:extLst>
            </p:cNvPr>
            <p:cNvSpPr/>
            <p:nvPr/>
          </p:nvSpPr>
          <p:spPr>
            <a:xfrm>
              <a:off x="112245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grpSp>
      <p:sp>
        <p:nvSpPr>
          <p:cNvPr id="20" name="צורה חופשית: צורה 19">
            <a:extLst>
              <a:ext uri="{FF2B5EF4-FFF2-40B4-BE49-F238E27FC236}">
                <a16:creationId xmlns:a16="http://schemas.microsoft.com/office/drawing/2014/main" id="{AB4C3542-94FB-6BB5-BEB0-B58ABD821B76}"/>
              </a:ext>
            </a:extLst>
          </p:cNvPr>
          <p:cNvSpPr/>
          <p:nvPr/>
        </p:nvSpPr>
        <p:spPr>
          <a:xfrm rot="593283">
            <a:off x="3858358" y="2638576"/>
            <a:ext cx="1576218" cy="375565"/>
          </a:xfrm>
          <a:custGeom>
            <a:avLst/>
            <a:gdLst>
              <a:gd name="connsiteX0" fmla="*/ 0 w 1576218"/>
              <a:gd name="connsiteY0" fmla="*/ 143186 h 375565"/>
              <a:gd name="connsiteX1" fmla="*/ 1055084 w 1576218"/>
              <a:gd name="connsiteY1" fmla="*/ 143186 h 375565"/>
              <a:gd name="connsiteX2" fmla="*/ 1055084 w 1576218"/>
              <a:gd name="connsiteY2" fmla="*/ 0 h 375565"/>
              <a:gd name="connsiteX3" fmla="*/ 1576218 w 1576218"/>
              <a:gd name="connsiteY3" fmla="*/ 0 h 375565"/>
              <a:gd name="connsiteX4" fmla="*/ 1576218 w 1576218"/>
              <a:gd name="connsiteY4" fmla="*/ 375565 h 375565"/>
              <a:gd name="connsiteX5" fmla="*/ 0 w 1576218"/>
              <a:gd name="connsiteY5" fmla="*/ 375565 h 3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18" h="375565">
                <a:moveTo>
                  <a:pt x="0" y="143186"/>
                </a:moveTo>
                <a:lnTo>
                  <a:pt x="1055084" y="143186"/>
                </a:lnTo>
                <a:lnTo>
                  <a:pt x="1055084" y="0"/>
                </a:lnTo>
                <a:lnTo>
                  <a:pt x="1576218" y="0"/>
                </a:lnTo>
                <a:lnTo>
                  <a:pt x="1576218" y="375565"/>
                </a:lnTo>
                <a:lnTo>
                  <a:pt x="0" y="375565"/>
                </a:lnTo>
                <a:close/>
              </a:path>
            </a:pathLst>
          </a:cu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21" name="תיבת טקסט 20">
            <a:extLst>
              <a:ext uri="{FF2B5EF4-FFF2-40B4-BE49-F238E27FC236}">
                <a16:creationId xmlns:a16="http://schemas.microsoft.com/office/drawing/2014/main" id="{1F1FE4D1-9751-D1C8-CE03-B6574B484E2C}"/>
              </a:ext>
            </a:extLst>
          </p:cNvPr>
          <p:cNvSpPr txBox="1"/>
          <p:nvPr/>
        </p:nvSpPr>
        <p:spPr>
          <a:xfrm rot="561540">
            <a:off x="3852782" y="2631192"/>
            <a:ext cx="1572717" cy="407804"/>
          </a:xfrm>
          <a:prstGeom prst="rect">
            <a:avLst/>
          </a:prstGeom>
          <a:noFill/>
        </p:spPr>
        <p:txBody>
          <a:bodyPr wrap="square">
            <a:spAutoFit/>
          </a:bodyPr>
          <a:lstStyle/>
          <a:p>
            <a:pPr algn="r" rtl="1">
              <a:lnSpc>
                <a:spcPts val="1200"/>
              </a:lnSpc>
            </a:pPr>
            <a:r>
              <a:rPr lang="he-IL" sz="1200" kern="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כרזה:</a:t>
            </a:r>
            <a:br>
              <a:rPr lang="he-IL" sz="1200" kern="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br>
            <a:r>
              <a:rPr lang="he-IL" sz="1200" kern="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גם למתנחל זכות לחיות</a:t>
            </a:r>
            <a:endParaRPr lang="en-US" sz="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endParaRPr>
          </a:p>
        </p:txBody>
      </p:sp>
      <p:grpSp>
        <p:nvGrpSpPr>
          <p:cNvPr id="27" name="קבוצה 26">
            <a:extLst>
              <a:ext uri="{FF2B5EF4-FFF2-40B4-BE49-F238E27FC236}">
                <a16:creationId xmlns:a16="http://schemas.microsoft.com/office/drawing/2014/main" id="{5A36D0D3-774C-0D5E-FE3B-E94509E9A3D0}"/>
              </a:ext>
            </a:extLst>
          </p:cNvPr>
          <p:cNvGrpSpPr/>
          <p:nvPr/>
        </p:nvGrpSpPr>
        <p:grpSpPr>
          <a:xfrm>
            <a:off x="4310228" y="5517260"/>
            <a:ext cx="3188223" cy="576617"/>
            <a:chOff x="3548107" y="5654295"/>
            <a:chExt cx="3188223" cy="576617"/>
          </a:xfrm>
        </p:grpSpPr>
        <p:sp>
          <p:nvSpPr>
            <p:cNvPr id="22" name="מלבן 21">
              <a:extLst>
                <a:ext uri="{FF2B5EF4-FFF2-40B4-BE49-F238E27FC236}">
                  <a16:creationId xmlns:a16="http://schemas.microsoft.com/office/drawing/2014/main" id="{6114AD52-C722-B059-842D-C552D2EDB725}"/>
                </a:ext>
              </a:extLst>
            </p:cNvPr>
            <p:cNvSpPr/>
            <p:nvPr/>
          </p:nvSpPr>
          <p:spPr>
            <a:xfrm rot="556425">
              <a:off x="3810629" y="5674494"/>
              <a:ext cx="2925701" cy="27432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extLst>
                <a:ext uri="{FF2B5EF4-FFF2-40B4-BE49-F238E27FC236}">
                  <a16:creationId xmlns:a16="http://schemas.microsoft.com/office/drawing/2014/main" id="{E0113260-BE2B-B1AE-0ED2-A690F113C4DE}"/>
                </a:ext>
              </a:extLst>
            </p:cNvPr>
            <p:cNvSpPr/>
            <p:nvPr/>
          </p:nvSpPr>
          <p:spPr>
            <a:xfrm rot="556425">
              <a:off x="4852304" y="5956592"/>
              <a:ext cx="1838596" cy="27432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0">
              <a:extLst>
                <a:ext uri="{FF2B5EF4-FFF2-40B4-BE49-F238E27FC236}">
                  <a16:creationId xmlns:a16="http://schemas.microsoft.com/office/drawing/2014/main" id="{939E4235-6B78-62CD-111A-B9F77D27B40D}"/>
                </a:ext>
              </a:extLst>
            </p:cNvPr>
            <p:cNvSpPr txBox="1"/>
            <p:nvPr/>
          </p:nvSpPr>
          <p:spPr>
            <a:xfrm rot="555031">
              <a:off x="3548107" y="5654295"/>
              <a:ext cx="3134625" cy="461665"/>
            </a:xfrm>
            <a:prstGeom prst="rect">
              <a:avLst/>
            </a:prstGeom>
            <a:noFill/>
          </p:spPr>
          <p:txBody>
            <a:bodyPr wrap="square" rtlCol="1">
              <a:spAutoFit/>
            </a:bodyPr>
            <a:lstStyle/>
            <a:p>
              <a:pPr algn="r" rtl="1"/>
              <a:r>
                <a:rPr lang="he-IL" sz="1200" kern="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rPr>
                <a:t>זירת הפיגוע בקו 5 בת"א בו נרצחו 22 בני אדם ונפצעו 104. אוקטובר 1994. </a:t>
              </a:r>
              <a:endParaRPr lang="en-US" sz="1200" dirty="0">
                <a:solidFill>
                  <a:srgbClr val="14365E"/>
                </a:solidFill>
                <a:effectLst/>
                <a:latin typeface="Ploni ML v2 AAA" panose="00000500000000000000" pitchFamily="50" charset="-79"/>
                <a:ea typeface="Ploni ML v2 AAA" panose="00000500000000000000" pitchFamily="50" charset="-79"/>
                <a:cs typeface="Ploni ML v2 AAA" panose="00000500000000000000" pitchFamily="50" charset="-79"/>
              </a:endParaRPr>
            </a:p>
          </p:txBody>
        </p:sp>
      </p:grpSp>
    </p:spTree>
    <p:extLst>
      <p:ext uri="{BB962C8B-B14F-4D97-AF65-F5344CB8AC3E}">
        <p14:creationId xmlns:p14="http://schemas.microsoft.com/office/powerpoint/2010/main" val="331152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750"/>
                                        <p:tgtEl>
                                          <p:spTgt spid="11"/>
                                        </p:tgtEl>
                                      </p:cBhvr>
                                    </p:animEffect>
                                  </p:childTnLst>
                                </p:cTn>
                              </p:par>
                              <p:par>
                                <p:cTn id="8" presetID="14" presetClass="entr" presetSubtype="5"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vertical)">
                                      <p:cBhvr>
                                        <p:cTn id="10" dur="750"/>
                                        <p:tgtEl>
                                          <p:spTgt spid="12"/>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vertical)">
                                      <p:cBhvr>
                                        <p:cTn id="13" dur="750"/>
                                        <p:tgtEl>
                                          <p:spTgt spid="21"/>
                                        </p:tgtEl>
                                      </p:cBhvr>
                                    </p:animEffect>
                                  </p:childTnLst>
                                </p:cTn>
                              </p:par>
                              <p:par>
                                <p:cTn id="14" presetID="14" presetClass="entr" presetSubtype="5"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vertical)">
                                      <p:cBhvr>
                                        <p:cTn id="16" dur="750"/>
                                        <p:tgtEl>
                                          <p:spTgt spid="18"/>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vertical)">
                                      <p:cBhvr>
                                        <p:cTn id="19" dur="750"/>
                                        <p:tgtEl>
                                          <p:spTgt spid="23"/>
                                        </p:tgtEl>
                                      </p:cBhvr>
                                    </p:animEffect>
                                  </p:childTnLst>
                                </p:cTn>
                              </p:par>
                              <p:par>
                                <p:cTn id="20" presetID="14" presetClass="entr" presetSubtype="5"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vertical)">
                                      <p:cBhvr>
                                        <p:cTn id="22" dur="750"/>
                                        <p:tgtEl>
                                          <p:spTgt spid="24"/>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vertical)">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114A-CCEA-FDF0-5141-F40510321181}"/>
            </a:ext>
          </a:extLst>
        </p:cNvPr>
        <p:cNvGrpSpPr/>
        <p:nvPr/>
      </p:nvGrpSpPr>
      <p:grpSpPr>
        <a:xfrm>
          <a:off x="0" y="0"/>
          <a:ext cx="0" cy="0"/>
          <a:chOff x="0" y="0"/>
          <a:chExt cx="0" cy="0"/>
        </a:xfrm>
      </p:grpSpPr>
      <p:grpSp>
        <p:nvGrpSpPr>
          <p:cNvPr id="23" name="קבוצה 22">
            <a:extLst>
              <a:ext uri="{FF2B5EF4-FFF2-40B4-BE49-F238E27FC236}">
                <a16:creationId xmlns:a16="http://schemas.microsoft.com/office/drawing/2014/main" id="{D2B2A26D-08F0-69D9-E223-BDC2CA95F408}"/>
              </a:ext>
            </a:extLst>
          </p:cNvPr>
          <p:cNvGrpSpPr/>
          <p:nvPr/>
        </p:nvGrpSpPr>
        <p:grpSpPr>
          <a:xfrm>
            <a:off x="-12219246" y="-250806"/>
            <a:ext cx="10999571" cy="7311091"/>
            <a:chOff x="-4319846" y="-250806"/>
            <a:chExt cx="10999571" cy="7311091"/>
          </a:xfrm>
        </p:grpSpPr>
        <p:sp>
          <p:nvSpPr>
            <p:cNvPr id="10" name="צורה חופשית: צורה 9">
              <a:extLst>
                <a:ext uri="{FF2B5EF4-FFF2-40B4-BE49-F238E27FC236}">
                  <a16:creationId xmlns:a16="http://schemas.microsoft.com/office/drawing/2014/main" id="{44CA1FF6-7691-FD0F-8B3C-144CA05B55B4}"/>
                </a:ext>
              </a:extLst>
            </p:cNvPr>
            <p:cNvSpPr/>
            <p:nvPr/>
          </p:nvSpPr>
          <p:spPr>
            <a:xfrm>
              <a:off x="4062112" y="5425389"/>
              <a:ext cx="2331426" cy="1261657"/>
            </a:xfrm>
            <a:custGeom>
              <a:avLst/>
              <a:gdLst>
                <a:gd name="connsiteX0" fmla="*/ 2331426 w 2331426"/>
                <a:gd name="connsiteY0" fmla="*/ 1261657 h 1261657"/>
                <a:gd name="connsiteX1" fmla="*/ 962078 w 2331426"/>
                <a:gd name="connsiteY1" fmla="*/ 1261657 h 1261657"/>
                <a:gd name="connsiteX2" fmla="*/ 0 w 2331426"/>
                <a:gd name="connsiteY2" fmla="*/ 0 h 1261657"/>
                <a:gd name="connsiteX3" fmla="*/ 2331426 w 2331426"/>
                <a:gd name="connsiteY3" fmla="*/ 1261657 h 1261657"/>
              </a:gdLst>
              <a:ahLst/>
              <a:cxnLst>
                <a:cxn ang="0">
                  <a:pos x="connsiteX0" y="connsiteY0"/>
                </a:cxn>
                <a:cxn ang="0">
                  <a:pos x="connsiteX1" y="connsiteY1"/>
                </a:cxn>
                <a:cxn ang="0">
                  <a:pos x="connsiteX2" y="connsiteY2"/>
                </a:cxn>
                <a:cxn ang="0">
                  <a:pos x="connsiteX3" y="connsiteY3"/>
                </a:cxn>
              </a:cxnLst>
              <a:rect l="l" t="t" r="r" b="b"/>
              <a:pathLst>
                <a:path w="2331426" h="1261657">
                  <a:moveTo>
                    <a:pt x="2331426" y="1261657"/>
                  </a:moveTo>
                  <a:lnTo>
                    <a:pt x="962078" y="1261657"/>
                  </a:lnTo>
                  <a:cubicBezTo>
                    <a:pt x="594164" y="1017680"/>
                    <a:pt x="203690" y="624133"/>
                    <a:pt x="0" y="0"/>
                  </a:cubicBezTo>
                  <a:cubicBezTo>
                    <a:pt x="1248814" y="435976"/>
                    <a:pt x="1972952" y="949674"/>
                    <a:pt x="2331426" y="1261657"/>
                  </a:cubicBezTo>
                  <a:close/>
                </a:path>
              </a:pathLst>
            </a:custGeom>
            <a:solidFill>
              <a:srgbClr val="21739E"/>
            </a:solidFill>
            <a:ln w="5488" cap="flat">
              <a:noFill/>
              <a:prstDash val="solid"/>
              <a:miter/>
            </a:ln>
          </p:spPr>
          <p:txBody>
            <a:bodyPr rtlCol="1" anchor="ctr"/>
            <a:lstStyle/>
            <a:p>
              <a:endParaRPr lang="he-IL"/>
            </a:p>
          </p:txBody>
        </p:sp>
        <p:sp>
          <p:nvSpPr>
            <p:cNvPr id="11" name="צורה חופשית: צורה 10">
              <a:extLst>
                <a:ext uri="{FF2B5EF4-FFF2-40B4-BE49-F238E27FC236}">
                  <a16:creationId xmlns:a16="http://schemas.microsoft.com/office/drawing/2014/main" id="{619888B1-E29A-3547-148B-8CA93509A692}"/>
                </a:ext>
              </a:extLst>
            </p:cNvPr>
            <p:cNvSpPr/>
            <p:nvPr/>
          </p:nvSpPr>
          <p:spPr>
            <a:xfrm>
              <a:off x="4055526" y="2818001"/>
              <a:ext cx="1915509" cy="1351534"/>
            </a:xfrm>
            <a:custGeom>
              <a:avLst/>
              <a:gdLst>
                <a:gd name="connsiteX0" fmla="*/ 1877721 w 1915509"/>
                <a:gd name="connsiteY0" fmla="*/ 224477 h 1351534"/>
                <a:gd name="connsiteX1" fmla="*/ 0 w 1915509"/>
                <a:gd name="connsiteY1" fmla="*/ 1283872 h 1351534"/>
                <a:gd name="connsiteX2" fmla="*/ 1877721 w 1915509"/>
                <a:gd name="connsiteY2" fmla="*/ 224477 h 1351534"/>
              </a:gdLst>
              <a:ahLst/>
              <a:cxnLst>
                <a:cxn ang="0">
                  <a:pos x="connsiteX0" y="connsiteY0"/>
                </a:cxn>
                <a:cxn ang="0">
                  <a:pos x="connsiteX1" y="connsiteY1"/>
                </a:cxn>
                <a:cxn ang="0">
                  <a:pos x="connsiteX2" y="connsiteY2"/>
                </a:cxn>
              </a:cxnLst>
              <a:rect l="l" t="t" r="r" b="b"/>
              <a:pathLst>
                <a:path w="1915509" h="1351534">
                  <a:moveTo>
                    <a:pt x="1877721" y="224477"/>
                  </a:moveTo>
                  <a:cubicBezTo>
                    <a:pt x="2101445" y="792403"/>
                    <a:pt x="1313416" y="1589653"/>
                    <a:pt x="0" y="1283872"/>
                  </a:cubicBezTo>
                  <a:cubicBezTo>
                    <a:pt x="387894" y="217451"/>
                    <a:pt x="1654876" y="-341255"/>
                    <a:pt x="1877721" y="224477"/>
                  </a:cubicBezTo>
                  <a:close/>
                </a:path>
              </a:pathLst>
            </a:custGeom>
            <a:solidFill>
              <a:srgbClr val="2BADDE"/>
            </a:solidFill>
            <a:ln w="5488" cap="flat">
              <a:noFill/>
              <a:prstDash val="solid"/>
              <a:miter/>
            </a:ln>
          </p:spPr>
          <p:txBody>
            <a:bodyPr rtlCol="1" anchor="ctr"/>
            <a:lstStyle/>
            <a:p>
              <a:endParaRPr lang="he-IL"/>
            </a:p>
          </p:txBody>
        </p:sp>
        <p:sp>
          <p:nvSpPr>
            <p:cNvPr id="12" name="צורה חופשית: צורה 11">
              <a:extLst>
                <a:ext uri="{FF2B5EF4-FFF2-40B4-BE49-F238E27FC236}">
                  <a16:creationId xmlns:a16="http://schemas.microsoft.com/office/drawing/2014/main" id="{808C03CF-00D4-F53D-54DB-57110EA281C1}"/>
                </a:ext>
              </a:extLst>
            </p:cNvPr>
            <p:cNvSpPr/>
            <p:nvPr/>
          </p:nvSpPr>
          <p:spPr>
            <a:xfrm>
              <a:off x="-3046442" y="4630195"/>
              <a:ext cx="8070633" cy="2056850"/>
            </a:xfrm>
            <a:custGeom>
              <a:avLst/>
              <a:gdLst>
                <a:gd name="connsiteX0" fmla="*/ 8070634 w 8070633"/>
                <a:gd name="connsiteY0" fmla="*/ 2056851 h 2056850"/>
                <a:gd name="connsiteX1" fmla="*/ 0 w 8070633"/>
                <a:gd name="connsiteY1" fmla="*/ 2056851 h 2056850"/>
                <a:gd name="connsiteX2" fmla="*/ 0 w 8070633"/>
                <a:gd name="connsiteY2" fmla="*/ 48606 h 2056850"/>
                <a:gd name="connsiteX3" fmla="*/ 7108556 w 8070633"/>
                <a:gd name="connsiteY3" fmla="*/ 795194 h 2056850"/>
                <a:gd name="connsiteX4" fmla="*/ 8070634 w 8070633"/>
                <a:gd name="connsiteY4" fmla="*/ 2056851 h 205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0633" h="2056850">
                  <a:moveTo>
                    <a:pt x="8070634" y="2056851"/>
                  </a:moveTo>
                  <a:lnTo>
                    <a:pt x="0" y="2056851"/>
                  </a:lnTo>
                  <a:lnTo>
                    <a:pt x="0" y="48606"/>
                  </a:lnTo>
                  <a:cubicBezTo>
                    <a:pt x="3323199" y="-145149"/>
                    <a:pt x="5599133" y="268213"/>
                    <a:pt x="7108556" y="795194"/>
                  </a:cubicBezTo>
                  <a:cubicBezTo>
                    <a:pt x="7312245" y="1419327"/>
                    <a:pt x="7702719" y="1812874"/>
                    <a:pt x="8070634" y="2056851"/>
                  </a:cubicBezTo>
                  <a:close/>
                </a:path>
              </a:pathLst>
            </a:custGeom>
            <a:solidFill>
              <a:srgbClr val="B0BD21"/>
            </a:solidFill>
            <a:ln w="5488" cap="flat">
              <a:noFill/>
              <a:prstDash val="solid"/>
              <a:miter/>
            </a:ln>
          </p:spPr>
          <p:txBody>
            <a:bodyPr rtlCol="1" anchor="ctr"/>
            <a:lstStyle/>
            <a:p>
              <a:endParaRPr lang="he-IL"/>
            </a:p>
          </p:txBody>
        </p:sp>
        <p:sp>
          <p:nvSpPr>
            <p:cNvPr id="13" name="צורה חופשית: צורה 12">
              <a:extLst>
                <a:ext uri="{FF2B5EF4-FFF2-40B4-BE49-F238E27FC236}">
                  <a16:creationId xmlns:a16="http://schemas.microsoft.com/office/drawing/2014/main" id="{72A0F2A8-046E-78AB-6CD7-9A919E79EAA9}"/>
                </a:ext>
              </a:extLst>
            </p:cNvPr>
            <p:cNvSpPr/>
            <p:nvPr/>
          </p:nvSpPr>
          <p:spPr>
            <a:xfrm>
              <a:off x="42932" y="100475"/>
              <a:ext cx="4471952" cy="1874649"/>
            </a:xfrm>
            <a:custGeom>
              <a:avLst/>
              <a:gdLst>
                <a:gd name="connsiteX0" fmla="*/ 0 w 3948209"/>
                <a:gd name="connsiteY0" fmla="*/ 0 h 1655095"/>
                <a:gd name="connsiteX1" fmla="*/ 3948210 w 3948209"/>
                <a:gd name="connsiteY1" fmla="*/ 0 h 1655095"/>
                <a:gd name="connsiteX2" fmla="*/ 1073007 w 3948209"/>
                <a:gd name="connsiteY2" fmla="*/ 1655095 h 1655095"/>
                <a:gd name="connsiteX3" fmla="*/ 0 w 3948209"/>
                <a:gd name="connsiteY3" fmla="*/ 0 h 1655095"/>
              </a:gdLst>
              <a:ahLst/>
              <a:cxnLst>
                <a:cxn ang="0">
                  <a:pos x="connsiteX0" y="connsiteY0"/>
                </a:cxn>
                <a:cxn ang="0">
                  <a:pos x="connsiteX1" y="connsiteY1"/>
                </a:cxn>
                <a:cxn ang="0">
                  <a:pos x="connsiteX2" y="connsiteY2"/>
                </a:cxn>
                <a:cxn ang="0">
                  <a:pos x="connsiteX3" y="connsiteY3"/>
                </a:cxn>
              </a:cxnLst>
              <a:rect l="l" t="t" r="r" b="b"/>
              <a:pathLst>
                <a:path w="3948209" h="1655095">
                  <a:moveTo>
                    <a:pt x="0" y="0"/>
                  </a:moveTo>
                  <a:lnTo>
                    <a:pt x="3948210" y="0"/>
                  </a:lnTo>
                  <a:cubicBezTo>
                    <a:pt x="3119454" y="745545"/>
                    <a:pt x="2104848" y="1276697"/>
                    <a:pt x="1073007" y="1655095"/>
                  </a:cubicBezTo>
                  <a:cubicBezTo>
                    <a:pt x="514686" y="967842"/>
                    <a:pt x="161645" y="324389"/>
                    <a:pt x="0" y="0"/>
                  </a:cubicBezTo>
                  <a:close/>
                </a:path>
              </a:pathLst>
            </a:custGeom>
            <a:solidFill>
              <a:srgbClr val="6EB580"/>
            </a:solidFill>
            <a:ln w="5488"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FADA89AA-7BD4-6479-5CE5-9F771F3CC09F}"/>
                </a:ext>
              </a:extLst>
            </p:cNvPr>
            <p:cNvSpPr/>
            <p:nvPr/>
          </p:nvSpPr>
          <p:spPr>
            <a:xfrm>
              <a:off x="-3046442" y="1975124"/>
              <a:ext cx="7108555" cy="3450264"/>
            </a:xfrm>
            <a:custGeom>
              <a:avLst/>
              <a:gdLst>
                <a:gd name="connsiteX0" fmla="*/ 7025675 w 7108555"/>
                <a:gd name="connsiteY0" fmla="*/ 3131146 h 3450264"/>
                <a:gd name="connsiteX1" fmla="*/ 7108556 w 7108555"/>
                <a:gd name="connsiteY1" fmla="*/ 3450265 h 3450264"/>
                <a:gd name="connsiteX2" fmla="*/ 0 w 7108555"/>
                <a:gd name="connsiteY2" fmla="*/ 2703677 h 3450264"/>
                <a:gd name="connsiteX3" fmla="*/ 0 w 7108555"/>
                <a:gd name="connsiteY3" fmla="*/ 877002 h 3450264"/>
                <a:gd name="connsiteX4" fmla="*/ 4162383 w 7108555"/>
                <a:gd name="connsiteY4" fmla="*/ 0 h 3450264"/>
                <a:gd name="connsiteX5" fmla="*/ 5905958 w 7108555"/>
                <a:gd name="connsiteY5" fmla="*/ 1594279 h 3450264"/>
                <a:gd name="connsiteX6" fmla="*/ 7101969 w 7108555"/>
                <a:gd name="connsiteY6" fmla="*/ 2126749 h 3450264"/>
                <a:gd name="connsiteX7" fmla="*/ 7025675 w 7108555"/>
                <a:gd name="connsiteY7" fmla="*/ 3131146 h 345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8555" h="3450264">
                  <a:moveTo>
                    <a:pt x="7025675" y="3131146"/>
                  </a:moveTo>
                  <a:cubicBezTo>
                    <a:pt x="7047904" y="3243721"/>
                    <a:pt x="7075788" y="3349984"/>
                    <a:pt x="7108556" y="3450265"/>
                  </a:cubicBezTo>
                  <a:cubicBezTo>
                    <a:pt x="5599133" y="2923285"/>
                    <a:pt x="3323199" y="2509922"/>
                    <a:pt x="0" y="2703677"/>
                  </a:cubicBezTo>
                  <a:lnTo>
                    <a:pt x="0" y="877002"/>
                  </a:lnTo>
                  <a:cubicBezTo>
                    <a:pt x="1056376" y="787425"/>
                    <a:pt x="2628426" y="562548"/>
                    <a:pt x="4162383" y="0"/>
                  </a:cubicBezTo>
                  <a:cubicBezTo>
                    <a:pt x="4609556" y="550472"/>
                    <a:pt x="5188351" y="1129048"/>
                    <a:pt x="5905958" y="1594279"/>
                  </a:cubicBezTo>
                  <a:cubicBezTo>
                    <a:pt x="6337763" y="1874264"/>
                    <a:pt x="6739872" y="2042440"/>
                    <a:pt x="7101969" y="2126749"/>
                  </a:cubicBezTo>
                  <a:cubicBezTo>
                    <a:pt x="6993126" y="2426108"/>
                    <a:pt x="6953497" y="2765426"/>
                    <a:pt x="7025675" y="3131146"/>
                  </a:cubicBezTo>
                  <a:close/>
                </a:path>
              </a:pathLst>
            </a:custGeom>
            <a:solidFill>
              <a:srgbClr val="4D8778"/>
            </a:solidFill>
            <a:ln w="5488" cap="flat">
              <a:noFill/>
              <a:prstDash val="solid"/>
              <a:miter/>
            </a:ln>
          </p:spPr>
          <p:txBody>
            <a:bodyPr rtlCol="1" anchor="ctr"/>
            <a:lstStyle/>
            <a:p>
              <a:endParaRPr lang="he-IL"/>
            </a:p>
          </p:txBody>
        </p:sp>
        <p:sp>
          <p:nvSpPr>
            <p:cNvPr id="15" name="צורה חופשית: צורה 14">
              <a:extLst>
                <a:ext uri="{FF2B5EF4-FFF2-40B4-BE49-F238E27FC236}">
                  <a16:creationId xmlns:a16="http://schemas.microsoft.com/office/drawing/2014/main" id="{2E5160CD-0459-13FE-670B-645E6CBCF77E}"/>
                </a:ext>
              </a:extLst>
            </p:cNvPr>
            <p:cNvSpPr/>
            <p:nvPr/>
          </p:nvSpPr>
          <p:spPr>
            <a:xfrm>
              <a:off x="-3528522" y="122039"/>
              <a:ext cx="4631564" cy="2817514"/>
            </a:xfrm>
            <a:custGeom>
              <a:avLst/>
              <a:gdLst>
                <a:gd name="connsiteX0" fmla="*/ 4162383 w 4162382"/>
                <a:gd name="connsiteY0" fmla="*/ 1655095 h 2532097"/>
                <a:gd name="connsiteX1" fmla="*/ 0 w 4162382"/>
                <a:gd name="connsiteY1" fmla="*/ 2532097 h 2532097"/>
                <a:gd name="connsiteX2" fmla="*/ 0 w 4162382"/>
                <a:gd name="connsiteY2" fmla="*/ 0 h 2532097"/>
                <a:gd name="connsiteX3" fmla="*/ 3089376 w 4162382"/>
                <a:gd name="connsiteY3" fmla="*/ 0 h 2532097"/>
                <a:gd name="connsiteX4" fmla="*/ 4162383 w 4162382"/>
                <a:gd name="connsiteY4" fmla="*/ 1655095 h 253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382" h="2532097">
                  <a:moveTo>
                    <a:pt x="4162383" y="1655095"/>
                  </a:moveTo>
                  <a:cubicBezTo>
                    <a:pt x="2628426" y="2217643"/>
                    <a:pt x="1056376" y="2442520"/>
                    <a:pt x="0" y="2532097"/>
                  </a:cubicBezTo>
                  <a:lnTo>
                    <a:pt x="0" y="0"/>
                  </a:lnTo>
                  <a:lnTo>
                    <a:pt x="3089376" y="0"/>
                  </a:lnTo>
                  <a:cubicBezTo>
                    <a:pt x="3251021" y="324389"/>
                    <a:pt x="3604061" y="967842"/>
                    <a:pt x="4162383" y="1655095"/>
                  </a:cubicBezTo>
                  <a:close/>
                </a:path>
              </a:pathLst>
            </a:custGeom>
            <a:solidFill>
              <a:srgbClr val="21739E"/>
            </a:solidFill>
            <a:ln w="5488"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FC3DA75D-C351-7ABB-4C21-E1886B0931C4}"/>
                </a:ext>
              </a:extLst>
            </p:cNvPr>
            <p:cNvSpPr/>
            <p:nvPr/>
          </p:nvSpPr>
          <p:spPr>
            <a:xfrm>
              <a:off x="-4319846" y="-250806"/>
              <a:ext cx="8869913" cy="3161784"/>
            </a:xfrm>
            <a:custGeom>
              <a:avLst/>
              <a:gdLst>
                <a:gd name="connsiteX0" fmla="*/ 0 w 8869913"/>
                <a:gd name="connsiteY0" fmla="*/ 3161554 h 3161784"/>
                <a:gd name="connsiteX1" fmla="*/ 1273404 w 8869913"/>
                <a:gd name="connsiteY1" fmla="*/ 3102933 h 3161784"/>
                <a:gd name="connsiteX2" fmla="*/ 5435786 w 8869913"/>
                <a:gd name="connsiteY2" fmla="*/ 2225931 h 3161784"/>
                <a:gd name="connsiteX3" fmla="*/ 8310989 w 8869913"/>
                <a:gd name="connsiteY3" fmla="*/ 570836 h 3161784"/>
                <a:gd name="connsiteX4" fmla="*/ 8869914 w 8869913"/>
                <a:gd name="connsiteY4" fmla="*/ 0 h 316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913" h="3161784">
                  <a:moveTo>
                    <a:pt x="0" y="3161554"/>
                  </a:moveTo>
                  <a:cubicBezTo>
                    <a:pt x="0" y="3161554"/>
                    <a:pt x="497615" y="3168744"/>
                    <a:pt x="1273404" y="3102933"/>
                  </a:cubicBezTo>
                  <a:cubicBezTo>
                    <a:pt x="2329780" y="3013356"/>
                    <a:pt x="3901829" y="2788479"/>
                    <a:pt x="5435786" y="2225931"/>
                  </a:cubicBezTo>
                  <a:cubicBezTo>
                    <a:pt x="6467627" y="1847533"/>
                    <a:pt x="7482233" y="1316381"/>
                    <a:pt x="8310989" y="570836"/>
                  </a:cubicBezTo>
                  <a:cubicBezTo>
                    <a:pt x="8508640" y="392999"/>
                    <a:pt x="8695699" y="203031"/>
                    <a:pt x="8869914" y="0"/>
                  </a:cubicBezTo>
                </a:path>
              </a:pathLst>
            </a:custGeom>
            <a:noFill/>
            <a:ln w="296325" cap="flat">
              <a:solidFill>
                <a:srgbClr val="FFFFFF"/>
              </a:solidFill>
              <a:prstDash val="solid"/>
              <a:miter/>
            </a:ln>
          </p:spPr>
          <p:txBody>
            <a:bodyPr rtlCol="1" anchor="ctr"/>
            <a:lstStyle/>
            <a:p>
              <a:endParaRPr lang="he-IL"/>
            </a:p>
          </p:txBody>
        </p:sp>
        <p:sp>
          <p:nvSpPr>
            <p:cNvPr id="18" name="צורה חופשית: צורה 17">
              <a:extLst>
                <a:ext uri="{FF2B5EF4-FFF2-40B4-BE49-F238E27FC236}">
                  <a16:creationId xmlns:a16="http://schemas.microsoft.com/office/drawing/2014/main" id="{0DE80F27-DE45-4DEF-CFAF-24B11B53BC2C}"/>
                </a:ext>
              </a:extLst>
            </p:cNvPr>
            <p:cNvSpPr/>
            <p:nvPr/>
          </p:nvSpPr>
          <p:spPr>
            <a:xfrm>
              <a:off x="3942701" y="4101873"/>
              <a:ext cx="1946634" cy="2958412"/>
            </a:xfrm>
            <a:custGeom>
              <a:avLst/>
              <a:gdLst>
                <a:gd name="connsiteX0" fmla="*/ 112824 w 1946634"/>
                <a:gd name="connsiteY0" fmla="*/ 0 h 2958412"/>
                <a:gd name="connsiteX1" fmla="*/ 36530 w 1946634"/>
                <a:gd name="connsiteY1" fmla="*/ 1004397 h 2958412"/>
                <a:gd name="connsiteX2" fmla="*/ 119411 w 1946634"/>
                <a:gd name="connsiteY2" fmla="*/ 1323516 h 2958412"/>
                <a:gd name="connsiteX3" fmla="*/ 1081489 w 1946634"/>
                <a:gd name="connsiteY3" fmla="*/ 2585173 h 2958412"/>
                <a:gd name="connsiteX4" fmla="*/ 1946635 w 1946634"/>
                <a:gd name="connsiteY4" fmla="*/ 2958412 h 2958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958412">
                  <a:moveTo>
                    <a:pt x="112824" y="0"/>
                  </a:moveTo>
                  <a:cubicBezTo>
                    <a:pt x="3981" y="299359"/>
                    <a:pt x="-35648" y="638678"/>
                    <a:pt x="36530" y="1004397"/>
                  </a:cubicBezTo>
                  <a:cubicBezTo>
                    <a:pt x="58759" y="1116973"/>
                    <a:pt x="86643" y="1223235"/>
                    <a:pt x="119411" y="1323516"/>
                  </a:cubicBezTo>
                  <a:cubicBezTo>
                    <a:pt x="323100" y="1947649"/>
                    <a:pt x="713574" y="2341196"/>
                    <a:pt x="1081489" y="2585173"/>
                  </a:cubicBezTo>
                  <a:cubicBezTo>
                    <a:pt x="1530913" y="2883381"/>
                    <a:pt x="1946635" y="2958412"/>
                    <a:pt x="1946635" y="2958412"/>
                  </a:cubicBezTo>
                </a:path>
              </a:pathLst>
            </a:custGeom>
            <a:noFill/>
            <a:ln w="296325" cap="flat">
              <a:solidFill>
                <a:srgbClr val="FFFFFF"/>
              </a:solid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EE2A6577-EFE3-6759-7E4B-CE24E7D21BF6}"/>
                </a:ext>
              </a:extLst>
            </p:cNvPr>
            <p:cNvSpPr/>
            <p:nvPr/>
          </p:nvSpPr>
          <p:spPr>
            <a:xfrm>
              <a:off x="4055526" y="2818001"/>
              <a:ext cx="1915509" cy="1351534"/>
            </a:xfrm>
            <a:custGeom>
              <a:avLst/>
              <a:gdLst>
                <a:gd name="connsiteX0" fmla="*/ 0 w 1915509"/>
                <a:gd name="connsiteY0" fmla="*/ 1283872 h 1351534"/>
                <a:gd name="connsiteX1" fmla="*/ 1877721 w 1915509"/>
                <a:gd name="connsiteY1" fmla="*/ 224477 h 1351534"/>
                <a:gd name="connsiteX2" fmla="*/ 0 w 1915509"/>
                <a:gd name="connsiteY2" fmla="*/ 1283872 h 1351534"/>
              </a:gdLst>
              <a:ahLst/>
              <a:cxnLst>
                <a:cxn ang="0">
                  <a:pos x="connsiteX0" y="connsiteY0"/>
                </a:cxn>
                <a:cxn ang="0">
                  <a:pos x="connsiteX1" y="connsiteY1"/>
                </a:cxn>
                <a:cxn ang="0">
                  <a:pos x="connsiteX2" y="connsiteY2"/>
                </a:cxn>
              </a:cxnLst>
              <a:rect l="l" t="t" r="r" b="b"/>
              <a:pathLst>
                <a:path w="1915509" h="1351534">
                  <a:moveTo>
                    <a:pt x="0" y="1283872"/>
                  </a:moveTo>
                  <a:cubicBezTo>
                    <a:pt x="1313416" y="1589653"/>
                    <a:pt x="2101445" y="792403"/>
                    <a:pt x="1877721" y="224477"/>
                  </a:cubicBezTo>
                  <a:cubicBezTo>
                    <a:pt x="1654876" y="-341255"/>
                    <a:pt x="387894" y="217451"/>
                    <a:pt x="0" y="1283872"/>
                  </a:cubicBezTo>
                  <a:close/>
                </a:path>
              </a:pathLst>
            </a:custGeom>
            <a:noFill/>
            <a:ln w="296325" cap="flat">
              <a:solidFill>
                <a:srgbClr val="FFFFFF"/>
              </a:solid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DE7745CE-D1AC-80F6-6040-7C18170F44B8}"/>
                </a:ext>
              </a:extLst>
            </p:cNvPr>
            <p:cNvSpPr/>
            <p:nvPr/>
          </p:nvSpPr>
          <p:spPr>
            <a:xfrm>
              <a:off x="-60531" y="100476"/>
              <a:ext cx="4116057" cy="4001396"/>
            </a:xfrm>
            <a:custGeom>
              <a:avLst/>
              <a:gdLst>
                <a:gd name="connsiteX0" fmla="*/ 0 w 4116057"/>
                <a:gd name="connsiteY0" fmla="*/ 0 h 4001396"/>
                <a:gd name="connsiteX1" fmla="*/ 103464 w 4116057"/>
                <a:gd name="connsiteY1" fmla="*/ 219552 h 4001396"/>
                <a:gd name="connsiteX2" fmla="*/ 1176471 w 4116057"/>
                <a:gd name="connsiteY2" fmla="*/ 1874648 h 4001396"/>
                <a:gd name="connsiteX3" fmla="*/ 2920046 w 4116057"/>
                <a:gd name="connsiteY3" fmla="*/ 3468927 h 4001396"/>
                <a:gd name="connsiteX4" fmla="*/ 4116057 w 4116057"/>
                <a:gd name="connsiteY4" fmla="*/ 4001396 h 400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057" h="4001396">
                  <a:moveTo>
                    <a:pt x="0" y="0"/>
                  </a:moveTo>
                  <a:cubicBezTo>
                    <a:pt x="0" y="0"/>
                    <a:pt x="34140" y="80411"/>
                    <a:pt x="103464" y="219552"/>
                  </a:cubicBezTo>
                  <a:cubicBezTo>
                    <a:pt x="265109" y="543941"/>
                    <a:pt x="618150" y="1187394"/>
                    <a:pt x="1176471" y="1874648"/>
                  </a:cubicBezTo>
                  <a:cubicBezTo>
                    <a:pt x="1623644" y="2425120"/>
                    <a:pt x="2202439" y="3003696"/>
                    <a:pt x="2920046" y="3468927"/>
                  </a:cubicBezTo>
                  <a:cubicBezTo>
                    <a:pt x="3351851" y="3748911"/>
                    <a:pt x="3753960" y="3917088"/>
                    <a:pt x="4116057" y="4001396"/>
                  </a:cubicBezTo>
                </a:path>
              </a:pathLst>
            </a:custGeom>
            <a:noFill/>
            <a:ln w="296325" cap="flat">
              <a:solidFill>
                <a:srgbClr val="FFFFFF"/>
              </a:solidFill>
              <a:prstDash val="solid"/>
              <a:miter/>
            </a:ln>
          </p:spPr>
          <p:txBody>
            <a:bodyPr rtlCol="1" anchor="ctr"/>
            <a:lstStyle/>
            <a:p>
              <a:endParaRPr lang="he-IL"/>
            </a:p>
          </p:txBody>
        </p:sp>
        <p:sp>
          <p:nvSpPr>
            <p:cNvPr id="21" name="צורה חופשית: צורה 20">
              <a:extLst>
                <a:ext uri="{FF2B5EF4-FFF2-40B4-BE49-F238E27FC236}">
                  <a16:creationId xmlns:a16="http://schemas.microsoft.com/office/drawing/2014/main" id="{1DBB9B73-C821-5D5B-6A80-939E0E1610CA}"/>
                </a:ext>
              </a:extLst>
            </p:cNvPr>
            <p:cNvSpPr/>
            <p:nvPr/>
          </p:nvSpPr>
          <p:spPr>
            <a:xfrm>
              <a:off x="-3814876" y="4630195"/>
              <a:ext cx="10494601" cy="2342268"/>
            </a:xfrm>
            <a:custGeom>
              <a:avLst/>
              <a:gdLst>
                <a:gd name="connsiteX0" fmla="*/ 10494601 w 10494601"/>
                <a:gd name="connsiteY0" fmla="*/ 2342269 h 2342268"/>
                <a:gd name="connsiteX1" fmla="*/ 10208415 w 10494601"/>
                <a:gd name="connsiteY1" fmla="*/ 2056851 h 2342268"/>
                <a:gd name="connsiteX2" fmla="*/ 7876989 w 10494601"/>
                <a:gd name="connsiteY2" fmla="*/ 795194 h 2342268"/>
                <a:gd name="connsiteX3" fmla="*/ 768433 w 10494601"/>
                <a:gd name="connsiteY3" fmla="*/ 48606 h 2342268"/>
                <a:gd name="connsiteX4" fmla="*/ 0 w 10494601"/>
                <a:gd name="connsiteY4" fmla="*/ 102836 h 234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4601" h="2342268">
                  <a:moveTo>
                    <a:pt x="10494601" y="2342269"/>
                  </a:moveTo>
                  <a:cubicBezTo>
                    <a:pt x="10494601" y="2342269"/>
                    <a:pt x="10408372" y="2230957"/>
                    <a:pt x="10208415" y="2056851"/>
                  </a:cubicBezTo>
                  <a:cubicBezTo>
                    <a:pt x="9849940" y="1744867"/>
                    <a:pt x="9125802" y="1231170"/>
                    <a:pt x="7876989" y="795194"/>
                  </a:cubicBezTo>
                  <a:cubicBezTo>
                    <a:pt x="6367566" y="268213"/>
                    <a:pt x="4091632" y="-145149"/>
                    <a:pt x="768433" y="48606"/>
                  </a:cubicBezTo>
                  <a:cubicBezTo>
                    <a:pt x="518253" y="63151"/>
                    <a:pt x="262145" y="81155"/>
                    <a:pt x="0" y="102836"/>
                  </a:cubicBezTo>
                </a:path>
              </a:pathLst>
            </a:custGeom>
            <a:noFill/>
            <a:ln w="296325" cap="flat">
              <a:solidFill>
                <a:srgbClr val="FFFFFF"/>
              </a:solidFill>
              <a:prstDash val="solid"/>
              <a:miter/>
            </a:ln>
          </p:spPr>
          <p:txBody>
            <a:bodyPr rtlCol="1" anchor="ctr"/>
            <a:lstStyle/>
            <a:p>
              <a:endParaRPr lang="he-IL"/>
            </a:p>
          </p:txBody>
        </p:sp>
      </p:grpSp>
      <p:sp>
        <p:nvSpPr>
          <p:cNvPr id="47" name="תיבת טקסט 46">
            <a:extLst>
              <a:ext uri="{FF2B5EF4-FFF2-40B4-BE49-F238E27FC236}">
                <a16:creationId xmlns:a16="http://schemas.microsoft.com/office/drawing/2014/main" id="{9A8D29C4-F43D-B556-21F7-5C7F7F43DEAE}"/>
              </a:ext>
            </a:extLst>
          </p:cNvPr>
          <p:cNvSpPr txBox="1"/>
          <p:nvPr/>
        </p:nvSpPr>
        <p:spPr>
          <a:xfrm>
            <a:off x="1128023" y="3075689"/>
            <a:ext cx="10162277" cy="3080330"/>
          </a:xfrm>
          <a:prstGeom prst="rect">
            <a:avLst/>
          </a:prstGeom>
          <a:noFill/>
        </p:spPr>
        <p:txBody>
          <a:bodyPr wrap="square">
            <a:spAutoFit/>
          </a:bodyPr>
          <a:lstStyle/>
          <a:p>
            <a:pPr algn="ctr">
              <a:lnSpc>
                <a:spcPts val="3000"/>
              </a:lnSpc>
              <a:spcAft>
                <a:spcPts val="800"/>
              </a:spcAft>
            </a:pP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יום שחור לישראל. אולי היום הכי שחור מאז קום המדינה... כולנו קורעים את בגדינו ובוכים על אדם יקר בישראל, שמסר את חייו לאומה. לפי הבנתנו חלק ממעשיו לא היו רצויים, אך כוונותיו היו רצויות... אבל לא רק אותו רוצח אשם, כולנו אשמים, כל אלה המדברים בסגנון של שנאה באומה, מכל המפלגות ומכל הזרמים. כי כאשר מדברים בשנאה, לאט </a:t>
            </a:r>
            <a:r>
              <a:rPr lang="he-IL" sz="2200" dirty="0" err="1">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לאט</a:t>
            </a: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 נשחק הקשר אל הזולת... הרוצח ינק צידוק ולגיטימציה מאווירה בה נשמעו ביטויים כגון: רבין בוגד, מוסר, רודף, רוצח, ערב רב. וכי ייפלא שיחפוץ להורגו!"</a:t>
            </a:r>
          </a:p>
          <a:p>
            <a:pPr algn="ctr">
              <a:lnSpc>
                <a:spcPts val="3000"/>
              </a:lnSpc>
              <a:spcBef>
                <a:spcPts val="1800"/>
              </a:spcBef>
            </a:pPr>
            <a:r>
              <a:rPr lang="he-IL" sz="15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 הרב שלמה אבינר, תשנ"ה, 1995 -</a:t>
            </a:r>
            <a:endParaRPr lang="en-US" sz="15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endParaRPr>
          </a:p>
        </p:txBody>
      </p:sp>
      <p:sp>
        <p:nvSpPr>
          <p:cNvPr id="3" name="מלבן 2">
            <a:extLst>
              <a:ext uri="{FF2B5EF4-FFF2-40B4-BE49-F238E27FC236}">
                <a16:creationId xmlns:a16="http://schemas.microsoft.com/office/drawing/2014/main" id="{8154BBAB-894B-ACFD-1BFC-A082820DAD51}"/>
              </a:ext>
            </a:extLst>
          </p:cNvPr>
          <p:cNvSpPr/>
          <p:nvPr/>
        </p:nvSpPr>
        <p:spPr>
          <a:xfrm>
            <a:off x="0" y="-25367"/>
            <a:ext cx="12192000" cy="2336768"/>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grpSp>
        <p:nvGrpSpPr>
          <p:cNvPr id="4" name="קבוצה 3">
            <a:extLst>
              <a:ext uri="{FF2B5EF4-FFF2-40B4-BE49-F238E27FC236}">
                <a16:creationId xmlns:a16="http://schemas.microsoft.com/office/drawing/2014/main" id="{ACC5C445-6DB1-1E39-2EDF-F652C70AAAC5}"/>
              </a:ext>
            </a:extLst>
          </p:cNvPr>
          <p:cNvGrpSpPr/>
          <p:nvPr/>
        </p:nvGrpSpPr>
        <p:grpSpPr>
          <a:xfrm>
            <a:off x="1936238" y="679606"/>
            <a:ext cx="7862324" cy="1175963"/>
            <a:chOff x="1766235" y="679606"/>
            <a:chExt cx="7862324" cy="1175963"/>
          </a:xfrm>
        </p:grpSpPr>
        <p:sp>
          <p:nvSpPr>
            <p:cNvPr id="6" name="תיבת טקסט 5">
              <a:extLst>
                <a:ext uri="{FF2B5EF4-FFF2-40B4-BE49-F238E27FC236}">
                  <a16:creationId xmlns:a16="http://schemas.microsoft.com/office/drawing/2014/main" id="{8E3C4903-0F3C-7568-5F8E-C8FF4D11035B}"/>
                </a:ext>
              </a:extLst>
            </p:cNvPr>
            <p:cNvSpPr txBox="1"/>
            <p:nvPr/>
          </p:nvSpPr>
          <p:spPr>
            <a:xfrm>
              <a:off x="1766235" y="679606"/>
              <a:ext cx="5245007" cy="1175963"/>
            </a:xfrm>
            <a:prstGeom prst="rect">
              <a:avLst/>
            </a:prstGeom>
            <a:noFill/>
          </p:spPr>
          <p:txBody>
            <a:bodyPr wrap="square">
              <a:spAutoFit/>
            </a:bodyPr>
            <a:lstStyle/>
            <a:p>
              <a:pPr rtl="1">
                <a:lnSpc>
                  <a:spcPts val="5000"/>
                </a:lnSpc>
                <a:spcBef>
                  <a:spcPts val="1200"/>
                </a:spcBef>
              </a:pPr>
              <a:r>
                <a:rPr lang="he-IL" sz="4500" kern="0" dirty="0">
                  <a:solidFill>
                    <a:srgbClr val="6EB580"/>
                  </a:solidFill>
                  <a:effectLst/>
                  <a:latin typeface="Stanga DL V2 AAA Black" pitchFamily="50" charset="-79"/>
                  <a:ea typeface="Times New Roman" panose="02020603050405020304" pitchFamily="18" charset="0"/>
                  <a:cs typeface="Stanga DL V2 AAA Black" pitchFamily="50" charset="-79"/>
                </a:rPr>
                <a:t>בין זיכרון מפוצל </a:t>
              </a:r>
              <a:r>
                <a:rPr lang="he-IL" sz="4500" kern="0" dirty="0">
                  <a:solidFill>
                    <a:srgbClr val="2BADDE"/>
                  </a:solidFill>
                  <a:effectLst/>
                  <a:latin typeface="Stanga DL V2 AAA Black" pitchFamily="50" charset="-79"/>
                  <a:ea typeface="Times New Roman" panose="02020603050405020304" pitchFamily="18" charset="0"/>
                  <a:cs typeface="Stanga DL V2 AAA Black" pitchFamily="50" charset="-79"/>
                </a:rPr>
                <a:t>לעתיד משותף</a:t>
              </a:r>
              <a:endParaRPr lang="en-US" sz="4500" kern="0" dirty="0">
                <a:solidFill>
                  <a:srgbClr val="2BADDE"/>
                </a:solidFill>
                <a:effectLst/>
                <a:latin typeface="Stanga DL V2 AAA Black" pitchFamily="50" charset="-79"/>
                <a:ea typeface="Times New Roman" panose="02020603050405020304" pitchFamily="18" charset="0"/>
                <a:cs typeface="Stanga DL V2 AAA Black" pitchFamily="50" charset="-79"/>
              </a:endParaRPr>
            </a:p>
            <a:p>
              <a:pPr>
                <a:lnSpc>
                  <a:spcPts val="3400"/>
                </a:lnSpc>
              </a:pPr>
              <a:r>
                <a:rPr lang="he-IL" sz="3000" dirty="0">
                  <a:solidFill>
                    <a:schemeClr val="bg1"/>
                  </a:solidFill>
                  <a:effectLst/>
                  <a:latin typeface="Stanga DL V2 AAA" pitchFamily="50" charset="-79"/>
                  <a:ea typeface="Calibri" panose="020F0502020204030204" pitchFamily="34" charset="0"/>
                  <a:cs typeface="Stanga DL V2 AAA" pitchFamily="50" charset="-79"/>
                </a:rPr>
                <a:t>שיעור לשבוע חיבורים תשפ"ה ברשת אמית</a:t>
              </a:r>
              <a:endParaRPr lang="he-IL" sz="3000" dirty="0">
                <a:solidFill>
                  <a:schemeClr val="bg1"/>
                </a:solidFill>
                <a:latin typeface="Stanga DL V2 AAA" pitchFamily="50" charset="-79"/>
                <a:cs typeface="Stanga DL V2 AAA" pitchFamily="50" charset="-79"/>
              </a:endParaRPr>
            </a:p>
          </p:txBody>
        </p:sp>
        <p:grpSp>
          <p:nvGrpSpPr>
            <p:cNvPr id="7" name="קבוצה 6">
              <a:extLst>
                <a:ext uri="{FF2B5EF4-FFF2-40B4-BE49-F238E27FC236}">
                  <a16:creationId xmlns:a16="http://schemas.microsoft.com/office/drawing/2014/main" id="{3A176F76-22F8-173B-A20B-33DC6D0FFEC3}"/>
                </a:ext>
              </a:extLst>
            </p:cNvPr>
            <p:cNvGrpSpPr/>
            <p:nvPr/>
          </p:nvGrpSpPr>
          <p:grpSpPr>
            <a:xfrm>
              <a:off x="7426684" y="716604"/>
              <a:ext cx="2201875" cy="1101965"/>
              <a:chOff x="6432777" y="2911006"/>
              <a:chExt cx="3014648" cy="1508731"/>
            </a:xfrm>
          </p:grpSpPr>
          <p:sp>
            <p:nvSpPr>
              <p:cNvPr id="8" name="צורה חופשית: צורה 7">
                <a:extLst>
                  <a:ext uri="{FF2B5EF4-FFF2-40B4-BE49-F238E27FC236}">
                    <a16:creationId xmlns:a16="http://schemas.microsoft.com/office/drawing/2014/main" id="{DF2B1145-DCF9-71D0-0417-B7D75EE73F6E}"/>
                  </a:ext>
                </a:extLst>
              </p:cNvPr>
              <p:cNvSpPr/>
              <p:nvPr/>
            </p:nvSpPr>
            <p:spPr>
              <a:xfrm>
                <a:off x="6432777" y="2911006"/>
                <a:ext cx="1549205" cy="1508731"/>
              </a:xfrm>
              <a:custGeom>
                <a:avLst/>
                <a:gdLst>
                  <a:gd name="connsiteX0" fmla="*/ 853330 w 1549205"/>
                  <a:gd name="connsiteY0" fmla="*/ 850459 h 1508731"/>
                  <a:gd name="connsiteX1" fmla="*/ 823041 w 1549205"/>
                  <a:gd name="connsiteY1" fmla="*/ 657959 h 1508731"/>
                  <a:gd name="connsiteX2" fmla="*/ 784941 w 1549205"/>
                  <a:gd name="connsiteY2" fmla="*/ 850078 h 1508731"/>
                  <a:gd name="connsiteX3" fmla="*/ 832661 w 1549205"/>
                  <a:gd name="connsiteY3" fmla="*/ 869319 h 1508731"/>
                  <a:gd name="connsiteX4" fmla="*/ 853425 w 1549205"/>
                  <a:gd name="connsiteY4" fmla="*/ 850364 h 1508731"/>
                  <a:gd name="connsiteX5" fmla="*/ 1183372 w 1549205"/>
                  <a:gd name="connsiteY5" fmla="*/ 751876 h 1508731"/>
                  <a:gd name="connsiteX6" fmla="*/ 1080406 w 1549205"/>
                  <a:gd name="connsiteY6" fmla="*/ 565090 h 1508731"/>
                  <a:gd name="connsiteX7" fmla="*/ 887335 w 1549205"/>
                  <a:gd name="connsiteY7" fmla="*/ 594237 h 1508731"/>
                  <a:gd name="connsiteX8" fmla="*/ 932578 w 1549205"/>
                  <a:gd name="connsiteY8" fmla="*/ 878177 h 1508731"/>
                  <a:gd name="connsiteX9" fmla="*/ 842758 w 1549205"/>
                  <a:gd name="connsiteY9" fmla="*/ 952758 h 1508731"/>
                  <a:gd name="connsiteX10" fmla="*/ 712075 w 1549205"/>
                  <a:gd name="connsiteY10" fmla="*/ 892179 h 1508731"/>
                  <a:gd name="connsiteX11" fmla="*/ 760176 w 1549205"/>
                  <a:gd name="connsiteY11" fmla="*/ 601381 h 1508731"/>
                  <a:gd name="connsiteX12" fmla="*/ 783417 w 1549205"/>
                  <a:gd name="connsiteY12" fmla="*/ 573377 h 1508731"/>
                  <a:gd name="connsiteX13" fmla="*/ 706836 w 1549205"/>
                  <a:gd name="connsiteY13" fmla="*/ 467459 h 1508731"/>
                  <a:gd name="connsiteX14" fmla="*/ 423086 w 1549205"/>
                  <a:gd name="connsiteY14" fmla="*/ 420310 h 1508731"/>
                  <a:gd name="connsiteX15" fmla="*/ 326026 w 1549205"/>
                  <a:gd name="connsiteY15" fmla="*/ 573758 h 1508731"/>
                  <a:gd name="connsiteX16" fmla="*/ 595489 w 1549205"/>
                  <a:gd name="connsiteY16" fmla="*/ 1136209 h 1508731"/>
                  <a:gd name="connsiteX17" fmla="*/ 821421 w 1549205"/>
                  <a:gd name="connsiteY17" fmla="*/ 1288990 h 1508731"/>
                  <a:gd name="connsiteX18" fmla="*/ 1020494 w 1549205"/>
                  <a:gd name="connsiteY18" fmla="*/ 1121827 h 1508731"/>
                  <a:gd name="connsiteX19" fmla="*/ 1183372 w 1549205"/>
                  <a:gd name="connsiteY19" fmla="*/ 751780 h 1508731"/>
                  <a:gd name="connsiteX20" fmla="*/ 912100 w 1549205"/>
                  <a:gd name="connsiteY20" fmla="*/ 1333091 h 1508731"/>
                  <a:gd name="connsiteX21" fmla="*/ 1371490 w 1549205"/>
                  <a:gd name="connsiteY21" fmla="*/ 1423483 h 1508731"/>
                  <a:gd name="connsiteX22" fmla="*/ 1281860 w 1549205"/>
                  <a:gd name="connsiteY22" fmla="*/ 1295563 h 1508731"/>
                  <a:gd name="connsiteX23" fmla="*/ 1284813 w 1549205"/>
                  <a:gd name="connsiteY23" fmla="*/ 1026958 h 1508731"/>
                  <a:gd name="connsiteX24" fmla="*/ 1327770 w 1549205"/>
                  <a:gd name="connsiteY24" fmla="*/ 431454 h 1508731"/>
                  <a:gd name="connsiteX25" fmla="*/ 925435 w 1549205"/>
                  <a:gd name="connsiteY25" fmla="*/ 109509 h 1508731"/>
                  <a:gd name="connsiteX26" fmla="*/ 304690 w 1549205"/>
                  <a:gd name="connsiteY26" fmla="*/ 223619 h 1508731"/>
                  <a:gd name="connsiteX27" fmla="*/ 91711 w 1549205"/>
                  <a:gd name="connsiteY27" fmla="*/ 599571 h 1508731"/>
                  <a:gd name="connsiteX28" fmla="*/ 144765 w 1549205"/>
                  <a:gd name="connsiteY28" fmla="*/ 966950 h 1508731"/>
                  <a:gd name="connsiteX29" fmla="*/ 655591 w 1549205"/>
                  <a:gd name="connsiteY29" fmla="*/ 1340902 h 1508731"/>
                  <a:gd name="connsiteX30" fmla="*/ 721504 w 1549205"/>
                  <a:gd name="connsiteY30" fmla="*/ 1328710 h 1508731"/>
                  <a:gd name="connsiteX31" fmla="*/ 541387 w 1549205"/>
                  <a:gd name="connsiteY31" fmla="*/ 1200503 h 1508731"/>
                  <a:gd name="connsiteX32" fmla="*/ 540053 w 1549205"/>
                  <a:gd name="connsiteY32" fmla="*/ 1199360 h 1508731"/>
                  <a:gd name="connsiteX33" fmla="*/ 242682 w 1549205"/>
                  <a:gd name="connsiteY33" fmla="*/ 563947 h 1508731"/>
                  <a:gd name="connsiteX34" fmla="*/ 383081 w 1549205"/>
                  <a:gd name="connsiteY34" fmla="*/ 346396 h 1508731"/>
                  <a:gd name="connsiteX35" fmla="*/ 767034 w 1549205"/>
                  <a:gd name="connsiteY35" fmla="*/ 408595 h 1508731"/>
                  <a:gd name="connsiteX36" fmla="*/ 848854 w 1549205"/>
                  <a:gd name="connsiteY36" fmla="*/ 518799 h 1508731"/>
                  <a:gd name="connsiteX37" fmla="*/ 1100599 w 1549205"/>
                  <a:gd name="connsiteY37" fmla="*/ 483366 h 1508731"/>
                  <a:gd name="connsiteX38" fmla="*/ 1267382 w 1549205"/>
                  <a:gd name="connsiteY38" fmla="*/ 757495 h 1508731"/>
                  <a:gd name="connsiteX39" fmla="*/ 1085550 w 1549205"/>
                  <a:gd name="connsiteY39" fmla="*/ 1175071 h 1508731"/>
                  <a:gd name="connsiteX40" fmla="*/ 912195 w 1549205"/>
                  <a:gd name="connsiteY40" fmla="*/ 1332901 h 1508731"/>
                  <a:gd name="connsiteX41" fmla="*/ 1526557 w 1549205"/>
                  <a:gd name="connsiteY41" fmla="*/ 1417768 h 1508731"/>
                  <a:gd name="connsiteX42" fmla="*/ 1522271 w 1549205"/>
                  <a:gd name="connsiteY42" fmla="*/ 1486444 h 1508731"/>
                  <a:gd name="connsiteX43" fmla="*/ 1505698 w 1549205"/>
                  <a:gd name="connsiteY43" fmla="*/ 1490920 h 1508731"/>
                  <a:gd name="connsiteX44" fmla="*/ 1332343 w 1549205"/>
                  <a:gd name="connsiteY44" fmla="*/ 1508732 h 1508731"/>
                  <a:gd name="connsiteX45" fmla="*/ 1208041 w 1549205"/>
                  <a:gd name="connsiteY45" fmla="*/ 1501207 h 1508731"/>
                  <a:gd name="connsiteX46" fmla="*/ 820183 w 1549205"/>
                  <a:gd name="connsiteY46" fmla="*/ 1383002 h 1508731"/>
                  <a:gd name="connsiteX47" fmla="*/ 664164 w 1549205"/>
                  <a:gd name="connsiteY47" fmla="*/ 1424722 h 1508731"/>
                  <a:gd name="connsiteX48" fmla="*/ 322216 w 1549205"/>
                  <a:gd name="connsiteY48" fmla="*/ 1317280 h 1508731"/>
                  <a:gd name="connsiteX49" fmla="*/ 68280 w 1549205"/>
                  <a:gd name="connsiteY49" fmla="*/ 1001907 h 1508731"/>
                  <a:gd name="connsiteX50" fmla="*/ 8844 w 1549205"/>
                  <a:gd name="connsiteY50" fmla="*/ 586045 h 1508731"/>
                  <a:gd name="connsiteX51" fmla="*/ 247921 w 1549205"/>
                  <a:gd name="connsiteY51" fmla="*/ 161706 h 1508731"/>
                  <a:gd name="connsiteX52" fmla="*/ 248874 w 1549205"/>
                  <a:gd name="connsiteY52" fmla="*/ 160849 h 1508731"/>
                  <a:gd name="connsiteX53" fmla="*/ 575962 w 1549205"/>
                  <a:gd name="connsiteY53" fmla="*/ 12450 h 1508731"/>
                  <a:gd name="connsiteX54" fmla="*/ 946390 w 1549205"/>
                  <a:gd name="connsiteY54" fmla="*/ 28166 h 1508731"/>
                  <a:gd name="connsiteX55" fmla="*/ 1406733 w 1549205"/>
                  <a:gd name="connsiteY55" fmla="*/ 402594 h 1508731"/>
                  <a:gd name="connsiteX56" fmla="*/ 1362061 w 1549205"/>
                  <a:gd name="connsiteY56" fmla="*/ 1060200 h 1508731"/>
                  <a:gd name="connsiteX57" fmla="*/ 1359774 w 1549205"/>
                  <a:gd name="connsiteY57" fmla="*/ 1264035 h 1508731"/>
                  <a:gd name="connsiteX58" fmla="*/ 1502745 w 1549205"/>
                  <a:gd name="connsiteY58" fmla="*/ 1408053 h 1508731"/>
                  <a:gd name="connsiteX59" fmla="*/ 1510651 w 1549205"/>
                  <a:gd name="connsiteY59" fmla="*/ 1411291 h 1508731"/>
                  <a:gd name="connsiteX60" fmla="*/ 1526653 w 1549205"/>
                  <a:gd name="connsiteY60" fmla="*/ 1417768 h 150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9205" h="1508731">
                    <a:moveTo>
                      <a:pt x="853330" y="850459"/>
                    </a:moveTo>
                    <a:cubicBezTo>
                      <a:pt x="866665" y="812264"/>
                      <a:pt x="853521" y="736445"/>
                      <a:pt x="823041" y="657959"/>
                    </a:cubicBezTo>
                    <a:cubicBezTo>
                      <a:pt x="772177" y="729778"/>
                      <a:pt x="763319" y="812835"/>
                      <a:pt x="784941" y="850078"/>
                    </a:cubicBezTo>
                    <a:cubicBezTo>
                      <a:pt x="791227" y="861032"/>
                      <a:pt x="802371" y="873129"/>
                      <a:pt x="832661" y="869319"/>
                    </a:cubicBezTo>
                    <a:cubicBezTo>
                      <a:pt x="840471" y="868366"/>
                      <a:pt x="847901" y="866176"/>
                      <a:pt x="853425" y="850364"/>
                    </a:cubicBezTo>
                    <a:moveTo>
                      <a:pt x="1183372" y="751876"/>
                    </a:moveTo>
                    <a:cubicBezTo>
                      <a:pt x="1188325" y="679390"/>
                      <a:pt x="1174513" y="588141"/>
                      <a:pt x="1080406" y="565090"/>
                    </a:cubicBezTo>
                    <a:cubicBezTo>
                      <a:pt x="994681" y="544135"/>
                      <a:pt x="931435" y="564519"/>
                      <a:pt x="887335" y="594237"/>
                    </a:cubicBezTo>
                    <a:cubicBezTo>
                      <a:pt x="933340" y="696726"/>
                      <a:pt x="957058" y="808073"/>
                      <a:pt x="932578" y="878177"/>
                    </a:cubicBezTo>
                    <a:cubicBezTo>
                      <a:pt x="917624" y="921039"/>
                      <a:pt x="885715" y="947519"/>
                      <a:pt x="842758" y="952758"/>
                    </a:cubicBezTo>
                    <a:cubicBezTo>
                      <a:pt x="785988" y="959711"/>
                      <a:pt x="738363" y="937613"/>
                      <a:pt x="712075" y="892179"/>
                    </a:cubicBezTo>
                    <a:cubicBezTo>
                      <a:pt x="669212" y="818074"/>
                      <a:pt x="689405" y="695868"/>
                      <a:pt x="760176" y="601381"/>
                    </a:cubicBezTo>
                    <a:cubicBezTo>
                      <a:pt x="767605" y="591475"/>
                      <a:pt x="775321" y="582140"/>
                      <a:pt x="783417" y="573377"/>
                    </a:cubicBezTo>
                    <a:cubicBezTo>
                      <a:pt x="761319" y="533563"/>
                      <a:pt x="735411" y="496606"/>
                      <a:pt x="706836" y="467459"/>
                    </a:cubicBezTo>
                    <a:cubicBezTo>
                      <a:pt x="630921" y="390116"/>
                      <a:pt x="514240" y="370685"/>
                      <a:pt x="423086" y="420310"/>
                    </a:cubicBezTo>
                    <a:cubicBezTo>
                      <a:pt x="367079" y="450695"/>
                      <a:pt x="334408" y="502416"/>
                      <a:pt x="326026" y="573758"/>
                    </a:cubicBezTo>
                    <a:cubicBezTo>
                      <a:pt x="306595" y="738826"/>
                      <a:pt x="422419" y="980476"/>
                      <a:pt x="595489" y="1136209"/>
                    </a:cubicBezTo>
                    <a:cubicBezTo>
                      <a:pt x="672450" y="1199836"/>
                      <a:pt x="748365" y="1249843"/>
                      <a:pt x="821421" y="1288990"/>
                    </a:cubicBezTo>
                    <a:cubicBezTo>
                      <a:pt x="892859" y="1251271"/>
                      <a:pt x="960677" y="1194693"/>
                      <a:pt x="1020494" y="1121827"/>
                    </a:cubicBezTo>
                    <a:cubicBezTo>
                      <a:pt x="1112982" y="1008955"/>
                      <a:pt x="1175466" y="867128"/>
                      <a:pt x="1183372" y="751780"/>
                    </a:cubicBezTo>
                    <a:moveTo>
                      <a:pt x="912100" y="1333091"/>
                    </a:moveTo>
                    <a:cubicBezTo>
                      <a:pt x="1103647" y="1416340"/>
                      <a:pt x="1268716" y="1427960"/>
                      <a:pt x="1371490" y="1423483"/>
                    </a:cubicBezTo>
                    <a:cubicBezTo>
                      <a:pt x="1332628" y="1388717"/>
                      <a:pt x="1302053" y="1345283"/>
                      <a:pt x="1281860" y="1295563"/>
                    </a:cubicBezTo>
                    <a:cubicBezTo>
                      <a:pt x="1246618" y="1208695"/>
                      <a:pt x="1247665" y="1113349"/>
                      <a:pt x="1284813" y="1026958"/>
                    </a:cubicBezTo>
                    <a:cubicBezTo>
                      <a:pt x="1349107" y="877415"/>
                      <a:pt x="1408733" y="652816"/>
                      <a:pt x="1327770" y="431454"/>
                    </a:cubicBezTo>
                    <a:cubicBezTo>
                      <a:pt x="1271668" y="278102"/>
                      <a:pt x="1124983" y="160754"/>
                      <a:pt x="925435" y="109509"/>
                    </a:cubicBezTo>
                    <a:cubicBezTo>
                      <a:pt x="695596" y="50550"/>
                      <a:pt x="452042" y="95317"/>
                      <a:pt x="304690" y="223619"/>
                    </a:cubicBezTo>
                    <a:cubicBezTo>
                      <a:pt x="186199" y="334204"/>
                      <a:pt x="114571" y="460696"/>
                      <a:pt x="91711" y="599571"/>
                    </a:cubicBezTo>
                    <a:cubicBezTo>
                      <a:pt x="71994" y="719967"/>
                      <a:pt x="90282" y="847030"/>
                      <a:pt x="144765" y="966950"/>
                    </a:cubicBezTo>
                    <a:cubicBezTo>
                      <a:pt x="250302" y="1199265"/>
                      <a:pt x="469854" y="1360047"/>
                      <a:pt x="655591" y="1340902"/>
                    </a:cubicBezTo>
                    <a:cubicBezTo>
                      <a:pt x="677594" y="1338615"/>
                      <a:pt x="699597" y="1334520"/>
                      <a:pt x="721504" y="1328710"/>
                    </a:cubicBezTo>
                    <a:cubicBezTo>
                      <a:pt x="662735" y="1293277"/>
                      <a:pt x="602347" y="1250890"/>
                      <a:pt x="541387" y="1200503"/>
                    </a:cubicBezTo>
                    <a:lnTo>
                      <a:pt x="540053" y="1199360"/>
                    </a:lnTo>
                    <a:cubicBezTo>
                      <a:pt x="344981" y="1024195"/>
                      <a:pt x="219918" y="757019"/>
                      <a:pt x="242682" y="563947"/>
                    </a:cubicBezTo>
                    <a:cubicBezTo>
                      <a:pt x="254303" y="465268"/>
                      <a:pt x="302785" y="390021"/>
                      <a:pt x="383081" y="346396"/>
                    </a:cubicBezTo>
                    <a:cubicBezTo>
                      <a:pt x="507192" y="279054"/>
                      <a:pt x="665021" y="304582"/>
                      <a:pt x="767034" y="408595"/>
                    </a:cubicBezTo>
                    <a:cubicBezTo>
                      <a:pt x="795894" y="438027"/>
                      <a:pt x="823993" y="476222"/>
                      <a:pt x="848854" y="518799"/>
                    </a:cubicBezTo>
                    <a:cubicBezTo>
                      <a:pt x="920672" y="473746"/>
                      <a:pt x="1008016" y="460696"/>
                      <a:pt x="1100599" y="483366"/>
                    </a:cubicBezTo>
                    <a:cubicBezTo>
                      <a:pt x="1216614" y="511750"/>
                      <a:pt x="1277383" y="611668"/>
                      <a:pt x="1267382" y="757495"/>
                    </a:cubicBezTo>
                    <a:cubicBezTo>
                      <a:pt x="1258143" y="891417"/>
                      <a:pt x="1190230" y="1047627"/>
                      <a:pt x="1085550" y="1175071"/>
                    </a:cubicBezTo>
                    <a:cubicBezTo>
                      <a:pt x="1032972" y="1239270"/>
                      <a:pt x="974393" y="1292324"/>
                      <a:pt x="912195" y="1332901"/>
                    </a:cubicBezTo>
                    <a:moveTo>
                      <a:pt x="1526557" y="1417768"/>
                    </a:moveTo>
                    <a:cubicBezTo>
                      <a:pt x="1558847" y="1430818"/>
                      <a:pt x="1555894" y="1477395"/>
                      <a:pt x="1522271" y="1486444"/>
                    </a:cubicBezTo>
                    <a:lnTo>
                      <a:pt x="1505698" y="1490920"/>
                    </a:lnTo>
                    <a:cubicBezTo>
                      <a:pt x="1502078" y="1491873"/>
                      <a:pt x="1437594" y="1508732"/>
                      <a:pt x="1332343" y="1508732"/>
                    </a:cubicBezTo>
                    <a:cubicBezTo>
                      <a:pt x="1295576" y="1508732"/>
                      <a:pt x="1253952" y="1506636"/>
                      <a:pt x="1208041" y="1501207"/>
                    </a:cubicBezTo>
                    <a:cubicBezTo>
                      <a:pt x="1106314" y="1489015"/>
                      <a:pt x="970869" y="1457678"/>
                      <a:pt x="820183" y="1383002"/>
                    </a:cubicBezTo>
                    <a:cubicBezTo>
                      <a:pt x="769320" y="1405100"/>
                      <a:pt x="716932" y="1419292"/>
                      <a:pt x="664164" y="1424722"/>
                    </a:cubicBezTo>
                    <a:cubicBezTo>
                      <a:pt x="554341" y="1436056"/>
                      <a:pt x="432897" y="1397861"/>
                      <a:pt x="322216" y="1317280"/>
                    </a:cubicBezTo>
                    <a:cubicBezTo>
                      <a:pt x="215536" y="1239651"/>
                      <a:pt x="125334" y="1127637"/>
                      <a:pt x="68280" y="1001907"/>
                    </a:cubicBezTo>
                    <a:cubicBezTo>
                      <a:pt x="6939" y="866747"/>
                      <a:pt x="-13635" y="722920"/>
                      <a:pt x="8844" y="586045"/>
                    </a:cubicBezTo>
                    <a:cubicBezTo>
                      <a:pt x="34752" y="428121"/>
                      <a:pt x="115238" y="285341"/>
                      <a:pt x="247921" y="161706"/>
                    </a:cubicBezTo>
                    <a:lnTo>
                      <a:pt x="248874" y="160849"/>
                    </a:lnTo>
                    <a:cubicBezTo>
                      <a:pt x="334694" y="85983"/>
                      <a:pt x="447756" y="34643"/>
                      <a:pt x="575962" y="12450"/>
                    </a:cubicBezTo>
                    <a:cubicBezTo>
                      <a:pt x="696644" y="-8410"/>
                      <a:pt x="824755" y="-2981"/>
                      <a:pt x="946390" y="28166"/>
                    </a:cubicBezTo>
                    <a:cubicBezTo>
                      <a:pt x="1173180" y="86364"/>
                      <a:pt x="1340915" y="222857"/>
                      <a:pt x="1406733" y="402594"/>
                    </a:cubicBezTo>
                    <a:cubicBezTo>
                      <a:pt x="1497220" y="649863"/>
                      <a:pt x="1432355" y="896656"/>
                      <a:pt x="1362061" y="1060200"/>
                    </a:cubicBezTo>
                    <a:cubicBezTo>
                      <a:pt x="1333866" y="1125732"/>
                      <a:pt x="1333105" y="1198122"/>
                      <a:pt x="1359774" y="1264035"/>
                    </a:cubicBezTo>
                    <a:cubicBezTo>
                      <a:pt x="1386445" y="1329662"/>
                      <a:pt x="1437213" y="1380811"/>
                      <a:pt x="1502745" y="1408053"/>
                    </a:cubicBezTo>
                    <a:cubicBezTo>
                      <a:pt x="1505316" y="1409101"/>
                      <a:pt x="1507984" y="1410244"/>
                      <a:pt x="1510651" y="1411291"/>
                    </a:cubicBezTo>
                    <a:lnTo>
                      <a:pt x="1526653" y="1417768"/>
                    </a:lnTo>
                    <a:close/>
                  </a:path>
                </a:pathLst>
              </a:custGeom>
              <a:solidFill>
                <a:srgbClr val="16365E"/>
              </a:solidFill>
              <a:ln w="9525" cap="flat">
                <a:noFill/>
                <a:prstDash val="solid"/>
                <a:miter/>
              </a:ln>
            </p:spPr>
            <p:txBody>
              <a:bodyPr rtlCol="1" anchor="ctr"/>
              <a:lstStyle/>
              <a:p>
                <a:endParaRPr lang="he-IL"/>
              </a:p>
            </p:txBody>
          </p:sp>
          <p:sp>
            <p:nvSpPr>
              <p:cNvPr id="9" name="צורה חופשית: צורה 8">
                <a:extLst>
                  <a:ext uri="{FF2B5EF4-FFF2-40B4-BE49-F238E27FC236}">
                    <a16:creationId xmlns:a16="http://schemas.microsoft.com/office/drawing/2014/main" id="{FDAD025E-B6F9-39DE-D67F-C8A09AC54587}"/>
                  </a:ext>
                </a:extLst>
              </p:cNvPr>
              <p:cNvSpPr/>
              <p:nvPr/>
            </p:nvSpPr>
            <p:spPr>
              <a:xfrm>
                <a:off x="6516689" y="2995087"/>
                <a:ext cx="1287577" cy="1340227"/>
              </a:xfrm>
              <a:custGeom>
                <a:avLst/>
                <a:gdLst>
                  <a:gd name="connsiteX0" fmla="*/ 1287578 w 1287577"/>
                  <a:gd name="connsiteY0" fmla="*/ 1339402 h 1340227"/>
                  <a:gd name="connsiteX1" fmla="*/ 828187 w 1287577"/>
                  <a:gd name="connsiteY1" fmla="*/ 1249010 h 1340227"/>
                  <a:gd name="connsiteX2" fmla="*/ 1001542 w 1287577"/>
                  <a:gd name="connsiteY2" fmla="*/ 1091181 h 1340227"/>
                  <a:gd name="connsiteX3" fmla="*/ 1183374 w 1287577"/>
                  <a:gd name="connsiteY3" fmla="*/ 673605 h 1340227"/>
                  <a:gd name="connsiteX4" fmla="*/ 1016592 w 1287577"/>
                  <a:gd name="connsiteY4" fmla="*/ 399475 h 1340227"/>
                  <a:gd name="connsiteX5" fmla="*/ 764846 w 1287577"/>
                  <a:gd name="connsiteY5" fmla="*/ 434908 h 1340227"/>
                  <a:gd name="connsiteX6" fmla="*/ 683026 w 1287577"/>
                  <a:gd name="connsiteY6" fmla="*/ 324704 h 1340227"/>
                  <a:gd name="connsiteX7" fmla="*/ 299073 w 1287577"/>
                  <a:gd name="connsiteY7" fmla="*/ 262506 h 1340227"/>
                  <a:gd name="connsiteX8" fmla="*/ 158675 w 1287577"/>
                  <a:gd name="connsiteY8" fmla="*/ 480057 h 1340227"/>
                  <a:gd name="connsiteX9" fmla="*/ 456045 w 1287577"/>
                  <a:gd name="connsiteY9" fmla="*/ 1115470 h 1340227"/>
                  <a:gd name="connsiteX10" fmla="*/ 457379 w 1287577"/>
                  <a:gd name="connsiteY10" fmla="*/ 1116613 h 1340227"/>
                  <a:gd name="connsiteX11" fmla="*/ 637497 w 1287577"/>
                  <a:gd name="connsiteY11" fmla="*/ 1244819 h 1340227"/>
                  <a:gd name="connsiteX12" fmla="*/ 571584 w 1287577"/>
                  <a:gd name="connsiteY12" fmla="*/ 1257011 h 1340227"/>
                  <a:gd name="connsiteX13" fmla="*/ 60758 w 1287577"/>
                  <a:gd name="connsiteY13" fmla="*/ 883060 h 1340227"/>
                  <a:gd name="connsiteX14" fmla="*/ 7704 w 1287577"/>
                  <a:gd name="connsiteY14" fmla="*/ 515680 h 1340227"/>
                  <a:gd name="connsiteX15" fmla="*/ 220683 w 1287577"/>
                  <a:gd name="connsiteY15" fmla="*/ 139728 h 1340227"/>
                  <a:gd name="connsiteX16" fmla="*/ 841427 w 1287577"/>
                  <a:gd name="connsiteY16" fmla="*/ 25619 h 1340227"/>
                  <a:gd name="connsiteX17" fmla="*/ 1243763 w 1287577"/>
                  <a:gd name="connsiteY17" fmla="*/ 347564 h 1340227"/>
                  <a:gd name="connsiteX18" fmla="*/ 1200805 w 1287577"/>
                  <a:gd name="connsiteY18" fmla="*/ 943067 h 1340227"/>
                  <a:gd name="connsiteX19" fmla="*/ 1197853 w 1287577"/>
                  <a:gd name="connsiteY19" fmla="*/ 1211672 h 1340227"/>
                  <a:gd name="connsiteX20" fmla="*/ 1287483 w 1287577"/>
                  <a:gd name="connsiteY20" fmla="*/ 1339593 h 134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7577" h="1340227">
                    <a:moveTo>
                      <a:pt x="1287578" y="1339402"/>
                    </a:moveTo>
                    <a:cubicBezTo>
                      <a:pt x="1184708" y="1343879"/>
                      <a:pt x="1019735" y="1332354"/>
                      <a:pt x="828187" y="1249010"/>
                    </a:cubicBezTo>
                    <a:cubicBezTo>
                      <a:pt x="890385" y="1208338"/>
                      <a:pt x="948964" y="1155284"/>
                      <a:pt x="1001542" y="1091181"/>
                    </a:cubicBezTo>
                    <a:cubicBezTo>
                      <a:pt x="1106127" y="963641"/>
                      <a:pt x="1174135" y="807526"/>
                      <a:pt x="1183374" y="673605"/>
                    </a:cubicBezTo>
                    <a:cubicBezTo>
                      <a:pt x="1193376" y="527777"/>
                      <a:pt x="1132606" y="427860"/>
                      <a:pt x="1016592" y="399475"/>
                    </a:cubicBezTo>
                    <a:cubicBezTo>
                      <a:pt x="924009" y="376806"/>
                      <a:pt x="836664" y="389855"/>
                      <a:pt x="764846" y="434908"/>
                    </a:cubicBezTo>
                    <a:cubicBezTo>
                      <a:pt x="739986" y="392331"/>
                      <a:pt x="711887" y="354136"/>
                      <a:pt x="683026" y="324704"/>
                    </a:cubicBezTo>
                    <a:cubicBezTo>
                      <a:pt x="581013" y="220691"/>
                      <a:pt x="423184" y="195164"/>
                      <a:pt x="299073" y="262506"/>
                    </a:cubicBezTo>
                    <a:cubicBezTo>
                      <a:pt x="218873" y="306130"/>
                      <a:pt x="170295" y="381378"/>
                      <a:pt x="158675" y="480057"/>
                    </a:cubicBezTo>
                    <a:cubicBezTo>
                      <a:pt x="136005" y="673129"/>
                      <a:pt x="261069" y="940305"/>
                      <a:pt x="456045" y="1115470"/>
                    </a:cubicBezTo>
                    <a:lnTo>
                      <a:pt x="457379" y="1116613"/>
                    </a:lnTo>
                    <a:cubicBezTo>
                      <a:pt x="518339" y="1167000"/>
                      <a:pt x="578727" y="1209291"/>
                      <a:pt x="637497" y="1244819"/>
                    </a:cubicBezTo>
                    <a:cubicBezTo>
                      <a:pt x="615589" y="1250629"/>
                      <a:pt x="593682" y="1254725"/>
                      <a:pt x="571584" y="1257011"/>
                    </a:cubicBezTo>
                    <a:cubicBezTo>
                      <a:pt x="385846" y="1276156"/>
                      <a:pt x="166295" y="1115374"/>
                      <a:pt x="60758" y="883060"/>
                    </a:cubicBezTo>
                    <a:cubicBezTo>
                      <a:pt x="6275" y="763235"/>
                      <a:pt x="-12013" y="636172"/>
                      <a:pt x="7704" y="515680"/>
                    </a:cubicBezTo>
                    <a:cubicBezTo>
                      <a:pt x="30564" y="376806"/>
                      <a:pt x="102192" y="250314"/>
                      <a:pt x="220683" y="139728"/>
                    </a:cubicBezTo>
                    <a:cubicBezTo>
                      <a:pt x="368034" y="11427"/>
                      <a:pt x="611589" y="-33341"/>
                      <a:pt x="841427" y="25619"/>
                    </a:cubicBezTo>
                    <a:cubicBezTo>
                      <a:pt x="1040976" y="76768"/>
                      <a:pt x="1187565" y="194116"/>
                      <a:pt x="1243763" y="347564"/>
                    </a:cubicBezTo>
                    <a:cubicBezTo>
                      <a:pt x="1324725" y="568925"/>
                      <a:pt x="1265099" y="793620"/>
                      <a:pt x="1200805" y="943067"/>
                    </a:cubicBezTo>
                    <a:cubicBezTo>
                      <a:pt x="1163658" y="1029364"/>
                      <a:pt x="1162610" y="1124804"/>
                      <a:pt x="1197853" y="1211672"/>
                    </a:cubicBezTo>
                    <a:cubicBezTo>
                      <a:pt x="1218045" y="1261392"/>
                      <a:pt x="1248621" y="1304827"/>
                      <a:pt x="1287483" y="1339593"/>
                    </a:cubicBezTo>
                  </a:path>
                </a:pathLst>
              </a:custGeom>
              <a:solidFill>
                <a:srgbClr val="76D0EE"/>
              </a:solidFill>
              <a:ln w="9525"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4D222220-8FC5-A3AE-63EA-027462A2ED38}"/>
                  </a:ext>
                </a:extLst>
              </p:cNvPr>
              <p:cNvSpPr/>
              <p:nvPr/>
            </p:nvSpPr>
            <p:spPr>
              <a:xfrm>
                <a:off x="6756699" y="3304219"/>
                <a:ext cx="860320" cy="895967"/>
              </a:xfrm>
              <a:custGeom>
                <a:avLst/>
                <a:gdLst>
                  <a:gd name="connsiteX0" fmla="*/ 756484 w 860320"/>
                  <a:gd name="connsiteY0" fmla="*/ 171972 h 895967"/>
                  <a:gd name="connsiteX1" fmla="*/ 859449 w 860320"/>
                  <a:gd name="connsiteY1" fmla="*/ 358757 h 895967"/>
                  <a:gd name="connsiteX2" fmla="*/ 696572 w 860320"/>
                  <a:gd name="connsiteY2" fmla="*/ 728803 h 895967"/>
                  <a:gd name="connsiteX3" fmla="*/ 497499 w 860320"/>
                  <a:gd name="connsiteY3" fmla="*/ 895967 h 895967"/>
                  <a:gd name="connsiteX4" fmla="*/ 271566 w 860320"/>
                  <a:gd name="connsiteY4" fmla="*/ 743186 h 895967"/>
                  <a:gd name="connsiteX5" fmla="*/ 2104 w 860320"/>
                  <a:gd name="connsiteY5" fmla="*/ 180735 h 895967"/>
                  <a:gd name="connsiteX6" fmla="*/ 99164 w 860320"/>
                  <a:gd name="connsiteY6" fmla="*/ 27287 h 895967"/>
                  <a:gd name="connsiteX7" fmla="*/ 382914 w 860320"/>
                  <a:gd name="connsiteY7" fmla="*/ 74436 h 895967"/>
                  <a:gd name="connsiteX8" fmla="*/ 459495 w 860320"/>
                  <a:gd name="connsiteY8" fmla="*/ 180354 h 895967"/>
                  <a:gd name="connsiteX9" fmla="*/ 436254 w 860320"/>
                  <a:gd name="connsiteY9" fmla="*/ 208357 h 895967"/>
                  <a:gd name="connsiteX10" fmla="*/ 388152 w 860320"/>
                  <a:gd name="connsiteY10" fmla="*/ 499156 h 895967"/>
                  <a:gd name="connsiteX11" fmla="*/ 518835 w 860320"/>
                  <a:gd name="connsiteY11" fmla="*/ 559735 h 895967"/>
                  <a:gd name="connsiteX12" fmla="*/ 608656 w 860320"/>
                  <a:gd name="connsiteY12" fmla="*/ 485154 h 895967"/>
                  <a:gd name="connsiteX13" fmla="*/ 563412 w 860320"/>
                  <a:gd name="connsiteY13" fmla="*/ 201214 h 895967"/>
                  <a:gd name="connsiteX14" fmla="*/ 756484 w 860320"/>
                  <a:gd name="connsiteY14" fmla="*/ 172067 h 8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0320" h="895967">
                    <a:moveTo>
                      <a:pt x="756484" y="171972"/>
                    </a:moveTo>
                    <a:cubicBezTo>
                      <a:pt x="850591" y="195022"/>
                      <a:pt x="864402" y="286272"/>
                      <a:pt x="859449" y="358757"/>
                    </a:cubicBezTo>
                    <a:cubicBezTo>
                      <a:pt x="851544" y="474105"/>
                      <a:pt x="789060" y="616027"/>
                      <a:pt x="696572" y="728803"/>
                    </a:cubicBezTo>
                    <a:cubicBezTo>
                      <a:pt x="636755" y="801670"/>
                      <a:pt x="569032" y="858248"/>
                      <a:pt x="497499" y="895967"/>
                    </a:cubicBezTo>
                    <a:cubicBezTo>
                      <a:pt x="424443" y="856819"/>
                      <a:pt x="348528" y="806718"/>
                      <a:pt x="271566" y="743186"/>
                    </a:cubicBezTo>
                    <a:cubicBezTo>
                      <a:pt x="98592" y="587452"/>
                      <a:pt x="-17232" y="345803"/>
                      <a:pt x="2104" y="180735"/>
                    </a:cubicBezTo>
                    <a:cubicBezTo>
                      <a:pt x="10486" y="109297"/>
                      <a:pt x="43157" y="57672"/>
                      <a:pt x="99164" y="27287"/>
                    </a:cubicBezTo>
                    <a:cubicBezTo>
                      <a:pt x="190318" y="-22338"/>
                      <a:pt x="306999" y="-2907"/>
                      <a:pt x="382914" y="74436"/>
                    </a:cubicBezTo>
                    <a:cubicBezTo>
                      <a:pt x="411489" y="103582"/>
                      <a:pt x="437397" y="140539"/>
                      <a:pt x="459495" y="180354"/>
                    </a:cubicBezTo>
                    <a:cubicBezTo>
                      <a:pt x="451398" y="189117"/>
                      <a:pt x="443588" y="198451"/>
                      <a:pt x="436254" y="208357"/>
                    </a:cubicBezTo>
                    <a:cubicBezTo>
                      <a:pt x="365483" y="302845"/>
                      <a:pt x="345290" y="425051"/>
                      <a:pt x="388152" y="499156"/>
                    </a:cubicBezTo>
                    <a:cubicBezTo>
                      <a:pt x="414441" y="544590"/>
                      <a:pt x="462066" y="566688"/>
                      <a:pt x="518835" y="559735"/>
                    </a:cubicBezTo>
                    <a:cubicBezTo>
                      <a:pt x="561793" y="554496"/>
                      <a:pt x="593702" y="527921"/>
                      <a:pt x="608656" y="485154"/>
                    </a:cubicBezTo>
                    <a:cubicBezTo>
                      <a:pt x="633231" y="415050"/>
                      <a:pt x="609418" y="303703"/>
                      <a:pt x="563412" y="201214"/>
                    </a:cubicBezTo>
                    <a:cubicBezTo>
                      <a:pt x="607418" y="171496"/>
                      <a:pt x="670664" y="151112"/>
                      <a:pt x="756484" y="172067"/>
                    </a:cubicBezTo>
                  </a:path>
                </a:pathLst>
              </a:custGeom>
              <a:solidFill>
                <a:srgbClr val="AFBD36"/>
              </a:solidFill>
              <a:ln w="9525"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1BC666A3-7538-0688-E089-22972E6D684A}"/>
                  </a:ext>
                </a:extLst>
              </p:cNvPr>
              <p:cNvSpPr/>
              <p:nvPr/>
            </p:nvSpPr>
            <p:spPr>
              <a:xfrm>
                <a:off x="8142976" y="4188375"/>
                <a:ext cx="120872" cy="76771"/>
              </a:xfrm>
              <a:custGeom>
                <a:avLst/>
                <a:gdLst>
                  <a:gd name="connsiteX0" fmla="*/ 6858 w 120872"/>
                  <a:gd name="connsiteY0" fmla="*/ 95 h 76771"/>
                  <a:gd name="connsiteX1" fmla="*/ 6858 w 120872"/>
                  <a:gd name="connsiteY1" fmla="*/ 18479 h 76771"/>
                  <a:gd name="connsiteX2" fmla="*/ 15716 w 120872"/>
                  <a:gd name="connsiteY2" fmla="*/ 18479 h 76771"/>
                  <a:gd name="connsiteX3" fmla="*/ 15716 w 120872"/>
                  <a:gd name="connsiteY3" fmla="*/ 50006 h 76771"/>
                  <a:gd name="connsiteX4" fmla="*/ 10382 w 120872"/>
                  <a:gd name="connsiteY4" fmla="*/ 58579 h 76771"/>
                  <a:gd name="connsiteX5" fmla="*/ 2762 w 120872"/>
                  <a:gd name="connsiteY5" fmla="*/ 57436 h 76771"/>
                  <a:gd name="connsiteX6" fmla="*/ 0 w 120872"/>
                  <a:gd name="connsiteY6" fmla="*/ 74390 h 76771"/>
                  <a:gd name="connsiteX7" fmla="*/ 17526 w 120872"/>
                  <a:gd name="connsiteY7" fmla="*/ 76771 h 76771"/>
                  <a:gd name="connsiteX8" fmla="*/ 37052 w 120872"/>
                  <a:gd name="connsiteY8" fmla="*/ 56197 h 76771"/>
                  <a:gd name="connsiteX9" fmla="*/ 37052 w 120872"/>
                  <a:gd name="connsiteY9" fmla="*/ 18288 h 76771"/>
                  <a:gd name="connsiteX10" fmla="*/ 45910 w 120872"/>
                  <a:gd name="connsiteY10" fmla="*/ 18288 h 76771"/>
                  <a:gd name="connsiteX11" fmla="*/ 64960 w 120872"/>
                  <a:gd name="connsiteY11" fmla="*/ 37719 h 76771"/>
                  <a:gd name="connsiteX12" fmla="*/ 64960 w 120872"/>
                  <a:gd name="connsiteY12" fmla="*/ 76009 h 76771"/>
                  <a:gd name="connsiteX13" fmla="*/ 86487 w 120872"/>
                  <a:gd name="connsiteY13" fmla="*/ 76009 h 76771"/>
                  <a:gd name="connsiteX14" fmla="*/ 86487 w 120872"/>
                  <a:gd name="connsiteY14" fmla="*/ 37719 h 76771"/>
                  <a:gd name="connsiteX15" fmla="*/ 46196 w 120872"/>
                  <a:gd name="connsiteY15" fmla="*/ 0 h 76771"/>
                  <a:gd name="connsiteX16" fmla="*/ 6953 w 120872"/>
                  <a:gd name="connsiteY16" fmla="*/ 0 h 76771"/>
                  <a:gd name="connsiteX17" fmla="*/ 99346 w 120872"/>
                  <a:gd name="connsiteY17" fmla="*/ 46387 h 76771"/>
                  <a:gd name="connsiteX18" fmla="*/ 120872 w 120872"/>
                  <a:gd name="connsiteY18" fmla="*/ 43053 h 76771"/>
                  <a:gd name="connsiteX19" fmla="*/ 120872 w 120872"/>
                  <a:gd name="connsiteY19" fmla="*/ 95 h 76771"/>
                  <a:gd name="connsiteX20" fmla="*/ 99346 w 120872"/>
                  <a:gd name="connsiteY20" fmla="*/ 95 h 76771"/>
                  <a:gd name="connsiteX21" fmla="*/ 99346 w 120872"/>
                  <a:gd name="connsiteY21" fmla="*/ 46387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872" h="76771">
                    <a:moveTo>
                      <a:pt x="6858" y="95"/>
                    </a:moveTo>
                    <a:lnTo>
                      <a:pt x="6858" y="18479"/>
                    </a:lnTo>
                    <a:lnTo>
                      <a:pt x="15716" y="18479"/>
                    </a:lnTo>
                    <a:lnTo>
                      <a:pt x="15716" y="50006"/>
                    </a:lnTo>
                    <a:cubicBezTo>
                      <a:pt x="15716" y="56483"/>
                      <a:pt x="14478" y="58579"/>
                      <a:pt x="10382" y="58579"/>
                    </a:cubicBezTo>
                    <a:cubicBezTo>
                      <a:pt x="7048" y="58579"/>
                      <a:pt x="4667" y="57912"/>
                      <a:pt x="2762" y="57436"/>
                    </a:cubicBezTo>
                    <a:lnTo>
                      <a:pt x="0" y="74390"/>
                    </a:lnTo>
                    <a:cubicBezTo>
                      <a:pt x="3810" y="75819"/>
                      <a:pt x="12001" y="76771"/>
                      <a:pt x="17526" y="76771"/>
                    </a:cubicBezTo>
                    <a:cubicBezTo>
                      <a:pt x="28194" y="76771"/>
                      <a:pt x="37052" y="70580"/>
                      <a:pt x="37052" y="56197"/>
                    </a:cubicBezTo>
                    <a:lnTo>
                      <a:pt x="37052" y="18288"/>
                    </a:lnTo>
                    <a:lnTo>
                      <a:pt x="45910" y="18288"/>
                    </a:lnTo>
                    <a:cubicBezTo>
                      <a:pt x="59817" y="18288"/>
                      <a:pt x="64960" y="24384"/>
                      <a:pt x="64960" y="37719"/>
                    </a:cubicBezTo>
                    <a:lnTo>
                      <a:pt x="64960" y="76009"/>
                    </a:lnTo>
                    <a:lnTo>
                      <a:pt x="86487" y="76009"/>
                    </a:lnTo>
                    <a:lnTo>
                      <a:pt x="86487" y="37719"/>
                    </a:lnTo>
                    <a:cubicBezTo>
                      <a:pt x="86487" y="10382"/>
                      <a:pt x="75057" y="0"/>
                      <a:pt x="46196" y="0"/>
                    </a:cubicBezTo>
                    <a:lnTo>
                      <a:pt x="6953" y="0"/>
                    </a:lnTo>
                    <a:close/>
                    <a:moveTo>
                      <a:pt x="99346" y="46387"/>
                    </a:moveTo>
                    <a:lnTo>
                      <a:pt x="120872" y="43053"/>
                    </a:lnTo>
                    <a:lnTo>
                      <a:pt x="120872" y="95"/>
                    </a:lnTo>
                    <a:lnTo>
                      <a:pt x="99346" y="95"/>
                    </a:lnTo>
                    <a:lnTo>
                      <a:pt x="99346" y="46387"/>
                    </a:lnTo>
                    <a:close/>
                  </a:path>
                </a:pathLst>
              </a:custGeom>
              <a:solidFill>
                <a:schemeClr val="bg1"/>
              </a:solidFill>
              <a:ln w="9525"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102166B4-7AA4-A971-C620-74C6515F2E24}"/>
                  </a:ext>
                </a:extLst>
              </p:cNvPr>
              <p:cNvSpPr/>
              <p:nvPr/>
            </p:nvSpPr>
            <p:spPr>
              <a:xfrm>
                <a:off x="8274326" y="4187328"/>
                <a:ext cx="176117" cy="78100"/>
              </a:xfrm>
              <a:custGeom>
                <a:avLst/>
                <a:gdLst>
                  <a:gd name="connsiteX0" fmla="*/ 52864 w 176117"/>
                  <a:gd name="connsiteY0" fmla="*/ 0 h 78100"/>
                  <a:gd name="connsiteX1" fmla="*/ 26003 w 176117"/>
                  <a:gd name="connsiteY1" fmla="*/ 17240 h 78100"/>
                  <a:gd name="connsiteX2" fmla="*/ 21146 w 176117"/>
                  <a:gd name="connsiteY2" fmla="*/ 1143 h 78100"/>
                  <a:gd name="connsiteX3" fmla="*/ 0 w 176117"/>
                  <a:gd name="connsiteY3" fmla="*/ 1143 h 78100"/>
                  <a:gd name="connsiteX4" fmla="*/ 14192 w 176117"/>
                  <a:gd name="connsiteY4" fmla="*/ 42577 h 78100"/>
                  <a:gd name="connsiteX5" fmla="*/ 4477 w 176117"/>
                  <a:gd name="connsiteY5" fmla="*/ 77153 h 78100"/>
                  <a:gd name="connsiteX6" fmla="*/ 25813 w 176117"/>
                  <a:gd name="connsiteY6" fmla="*/ 77153 h 78100"/>
                  <a:gd name="connsiteX7" fmla="*/ 34957 w 176117"/>
                  <a:gd name="connsiteY7" fmla="*/ 43339 h 78100"/>
                  <a:gd name="connsiteX8" fmla="*/ 54007 w 176117"/>
                  <a:gd name="connsiteY8" fmla="*/ 19050 h 78100"/>
                  <a:gd name="connsiteX9" fmla="*/ 68675 w 176117"/>
                  <a:gd name="connsiteY9" fmla="*/ 38862 h 78100"/>
                  <a:gd name="connsiteX10" fmla="*/ 44958 w 176117"/>
                  <a:gd name="connsiteY10" fmla="*/ 56864 h 78100"/>
                  <a:gd name="connsiteX11" fmla="*/ 40291 w 176117"/>
                  <a:gd name="connsiteY11" fmla="*/ 74390 h 78100"/>
                  <a:gd name="connsiteX12" fmla="*/ 88963 w 176117"/>
                  <a:gd name="connsiteY12" fmla="*/ 38862 h 78100"/>
                  <a:gd name="connsiteX13" fmla="*/ 52959 w 176117"/>
                  <a:gd name="connsiteY13" fmla="*/ 95 h 78100"/>
                  <a:gd name="connsiteX14" fmla="*/ 52959 w 176117"/>
                  <a:gd name="connsiteY14" fmla="*/ 95 h 78100"/>
                  <a:gd name="connsiteX15" fmla="*/ 157067 w 176117"/>
                  <a:gd name="connsiteY15" fmla="*/ 50483 h 78100"/>
                  <a:gd name="connsiteX16" fmla="*/ 175927 w 176117"/>
                  <a:gd name="connsiteY16" fmla="*/ 1143 h 78100"/>
                  <a:gd name="connsiteX17" fmla="*/ 154400 w 176117"/>
                  <a:gd name="connsiteY17" fmla="*/ 1143 h 78100"/>
                  <a:gd name="connsiteX18" fmla="*/ 146399 w 176117"/>
                  <a:gd name="connsiteY18" fmla="*/ 35909 h 78100"/>
                  <a:gd name="connsiteX19" fmla="*/ 120777 w 176117"/>
                  <a:gd name="connsiteY19" fmla="*/ 1143 h 78100"/>
                  <a:gd name="connsiteX20" fmla="*/ 96965 w 176117"/>
                  <a:gd name="connsiteY20" fmla="*/ 1143 h 78100"/>
                  <a:gd name="connsiteX21" fmla="*/ 96965 w 176117"/>
                  <a:gd name="connsiteY21" fmla="*/ 2000 h 78100"/>
                  <a:gd name="connsiteX22" fmla="*/ 116015 w 176117"/>
                  <a:gd name="connsiteY22" fmla="*/ 27813 h 78100"/>
                  <a:gd name="connsiteX23" fmla="*/ 97155 w 176117"/>
                  <a:gd name="connsiteY23" fmla="*/ 77153 h 78100"/>
                  <a:gd name="connsiteX24" fmla="*/ 118682 w 176117"/>
                  <a:gd name="connsiteY24" fmla="*/ 77153 h 78100"/>
                  <a:gd name="connsiteX25" fmla="*/ 126683 w 176117"/>
                  <a:gd name="connsiteY25" fmla="*/ 42386 h 78100"/>
                  <a:gd name="connsiteX26" fmla="*/ 152305 w 176117"/>
                  <a:gd name="connsiteY26" fmla="*/ 77153 h 78100"/>
                  <a:gd name="connsiteX27" fmla="*/ 176117 w 176117"/>
                  <a:gd name="connsiteY27" fmla="*/ 77153 h 78100"/>
                  <a:gd name="connsiteX28" fmla="*/ 176117 w 176117"/>
                  <a:gd name="connsiteY28" fmla="*/ 76295 h 78100"/>
                  <a:gd name="connsiteX29" fmla="*/ 157067 w 176117"/>
                  <a:gd name="connsiteY29" fmla="*/ 50483 h 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117" h="78100">
                    <a:moveTo>
                      <a:pt x="52864" y="0"/>
                    </a:moveTo>
                    <a:cubicBezTo>
                      <a:pt x="41815" y="0"/>
                      <a:pt x="31813" y="5715"/>
                      <a:pt x="26003" y="17240"/>
                    </a:cubicBezTo>
                    <a:lnTo>
                      <a:pt x="21146" y="1143"/>
                    </a:lnTo>
                    <a:lnTo>
                      <a:pt x="0" y="1143"/>
                    </a:lnTo>
                    <a:lnTo>
                      <a:pt x="14192" y="42577"/>
                    </a:lnTo>
                    <a:lnTo>
                      <a:pt x="4477" y="77153"/>
                    </a:lnTo>
                    <a:lnTo>
                      <a:pt x="25813" y="77153"/>
                    </a:lnTo>
                    <a:lnTo>
                      <a:pt x="34957" y="43339"/>
                    </a:lnTo>
                    <a:cubicBezTo>
                      <a:pt x="40005" y="24479"/>
                      <a:pt x="46196" y="19050"/>
                      <a:pt x="54007" y="19050"/>
                    </a:cubicBezTo>
                    <a:cubicBezTo>
                      <a:pt x="62198" y="19050"/>
                      <a:pt x="68675" y="25908"/>
                      <a:pt x="68675" y="38862"/>
                    </a:cubicBezTo>
                    <a:cubicBezTo>
                      <a:pt x="68675" y="57150"/>
                      <a:pt x="61055" y="63913"/>
                      <a:pt x="44958" y="56864"/>
                    </a:cubicBezTo>
                    <a:lnTo>
                      <a:pt x="40291" y="74390"/>
                    </a:lnTo>
                    <a:cubicBezTo>
                      <a:pt x="69056" y="85534"/>
                      <a:pt x="88963" y="70961"/>
                      <a:pt x="88963" y="38862"/>
                    </a:cubicBezTo>
                    <a:cubicBezTo>
                      <a:pt x="88963" y="16097"/>
                      <a:pt x="74676" y="95"/>
                      <a:pt x="52959" y="95"/>
                    </a:cubicBezTo>
                    <a:lnTo>
                      <a:pt x="52959" y="95"/>
                    </a:lnTo>
                    <a:close/>
                    <a:moveTo>
                      <a:pt x="157067" y="50483"/>
                    </a:moveTo>
                    <a:cubicBezTo>
                      <a:pt x="170212" y="43339"/>
                      <a:pt x="176594" y="29718"/>
                      <a:pt x="175927" y="1143"/>
                    </a:cubicBezTo>
                    <a:lnTo>
                      <a:pt x="154400" y="1143"/>
                    </a:lnTo>
                    <a:cubicBezTo>
                      <a:pt x="155067" y="20383"/>
                      <a:pt x="152400" y="30671"/>
                      <a:pt x="146399" y="35909"/>
                    </a:cubicBezTo>
                    <a:lnTo>
                      <a:pt x="120777" y="1143"/>
                    </a:lnTo>
                    <a:lnTo>
                      <a:pt x="96965" y="1143"/>
                    </a:lnTo>
                    <a:lnTo>
                      <a:pt x="96965" y="2000"/>
                    </a:lnTo>
                    <a:lnTo>
                      <a:pt x="116015" y="27813"/>
                    </a:lnTo>
                    <a:cubicBezTo>
                      <a:pt x="102870" y="34957"/>
                      <a:pt x="96488" y="48578"/>
                      <a:pt x="97155" y="77153"/>
                    </a:cubicBezTo>
                    <a:lnTo>
                      <a:pt x="118682" y="77153"/>
                    </a:lnTo>
                    <a:cubicBezTo>
                      <a:pt x="118015" y="57912"/>
                      <a:pt x="120682" y="47625"/>
                      <a:pt x="126683" y="42386"/>
                    </a:cubicBezTo>
                    <a:lnTo>
                      <a:pt x="152305" y="77153"/>
                    </a:lnTo>
                    <a:lnTo>
                      <a:pt x="176117" y="77153"/>
                    </a:lnTo>
                    <a:lnTo>
                      <a:pt x="176117" y="76295"/>
                    </a:lnTo>
                    <a:lnTo>
                      <a:pt x="157067" y="50483"/>
                    </a:lnTo>
                    <a:close/>
                  </a:path>
                </a:pathLst>
              </a:custGeom>
              <a:solidFill>
                <a:schemeClr val="bg1"/>
              </a:solidFill>
              <a:ln w="9525"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43A7FCF8-DC39-532B-4C85-304EFDD09FCB}"/>
                  </a:ext>
                </a:extLst>
              </p:cNvPr>
              <p:cNvSpPr/>
              <p:nvPr/>
            </p:nvSpPr>
            <p:spPr>
              <a:xfrm>
                <a:off x="8459492" y="4186947"/>
                <a:ext cx="74485" cy="77628"/>
              </a:xfrm>
              <a:custGeom>
                <a:avLst/>
                <a:gdLst>
                  <a:gd name="connsiteX0" fmla="*/ 65722 w 74485"/>
                  <a:gd name="connsiteY0" fmla="*/ 38290 h 77628"/>
                  <a:gd name="connsiteX1" fmla="*/ 30385 w 74485"/>
                  <a:gd name="connsiteY1" fmla="*/ 0 h 77628"/>
                  <a:gd name="connsiteX2" fmla="*/ 0 w 74485"/>
                  <a:gd name="connsiteY2" fmla="*/ 8477 h 77628"/>
                  <a:gd name="connsiteX3" fmla="*/ 7144 w 74485"/>
                  <a:gd name="connsiteY3" fmla="*/ 24479 h 77628"/>
                  <a:gd name="connsiteX4" fmla="*/ 26956 w 74485"/>
                  <a:gd name="connsiteY4" fmla="*/ 18383 h 77628"/>
                  <a:gd name="connsiteX5" fmla="*/ 44291 w 74485"/>
                  <a:gd name="connsiteY5" fmla="*/ 39814 h 77628"/>
                  <a:gd name="connsiteX6" fmla="*/ 44291 w 74485"/>
                  <a:gd name="connsiteY6" fmla="*/ 59245 h 77628"/>
                  <a:gd name="connsiteX7" fmla="*/ 2476 w 74485"/>
                  <a:gd name="connsiteY7" fmla="*/ 59245 h 77628"/>
                  <a:gd name="connsiteX8" fmla="*/ 2476 w 74485"/>
                  <a:gd name="connsiteY8" fmla="*/ 77629 h 77628"/>
                  <a:gd name="connsiteX9" fmla="*/ 74486 w 74485"/>
                  <a:gd name="connsiteY9" fmla="*/ 77629 h 77628"/>
                  <a:gd name="connsiteX10" fmla="*/ 74486 w 74485"/>
                  <a:gd name="connsiteY10" fmla="*/ 59245 h 77628"/>
                  <a:gd name="connsiteX11" fmla="*/ 65913 w 74485"/>
                  <a:gd name="connsiteY11" fmla="*/ 59245 h 77628"/>
                  <a:gd name="connsiteX12" fmla="*/ 65913 w 74485"/>
                  <a:gd name="connsiteY12"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485" h="77628">
                    <a:moveTo>
                      <a:pt x="65722" y="38290"/>
                    </a:moveTo>
                    <a:cubicBezTo>
                      <a:pt x="65722"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6" y="59245"/>
                    </a:lnTo>
                    <a:lnTo>
                      <a:pt x="2476" y="77629"/>
                    </a:lnTo>
                    <a:lnTo>
                      <a:pt x="74486" y="77629"/>
                    </a:lnTo>
                    <a:lnTo>
                      <a:pt x="74486" y="59245"/>
                    </a:lnTo>
                    <a:lnTo>
                      <a:pt x="65913" y="59245"/>
                    </a:lnTo>
                    <a:lnTo>
                      <a:pt x="65913" y="38290"/>
                    </a:lnTo>
                    <a:close/>
                  </a:path>
                </a:pathLst>
              </a:custGeom>
              <a:solidFill>
                <a:schemeClr val="bg1"/>
              </a:solidFill>
              <a:ln w="9525"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B8471549-D8EE-A61F-40BD-C7E5B5DDE08D}"/>
                  </a:ext>
                </a:extLst>
              </p:cNvPr>
              <p:cNvSpPr/>
              <p:nvPr/>
            </p:nvSpPr>
            <p:spPr>
              <a:xfrm>
                <a:off x="8584079" y="4188470"/>
                <a:ext cx="109156" cy="76009"/>
              </a:xfrm>
              <a:custGeom>
                <a:avLst/>
                <a:gdLst>
                  <a:gd name="connsiteX0" fmla="*/ 0 w 109156"/>
                  <a:gd name="connsiteY0" fmla="*/ 0 h 76009"/>
                  <a:gd name="connsiteX1" fmla="*/ 0 w 109156"/>
                  <a:gd name="connsiteY1" fmla="*/ 76010 h 76009"/>
                  <a:gd name="connsiteX2" fmla="*/ 74676 w 109156"/>
                  <a:gd name="connsiteY2" fmla="*/ 76010 h 76009"/>
                  <a:gd name="connsiteX3" fmla="*/ 74676 w 109156"/>
                  <a:gd name="connsiteY3" fmla="*/ 34100 h 76009"/>
                  <a:gd name="connsiteX4" fmla="*/ 37052 w 109156"/>
                  <a:gd name="connsiteY4" fmla="*/ 0 h 76009"/>
                  <a:gd name="connsiteX5" fmla="*/ 0 w 109156"/>
                  <a:gd name="connsiteY5" fmla="*/ 0 h 76009"/>
                  <a:gd name="connsiteX6" fmla="*/ 21526 w 109156"/>
                  <a:gd name="connsiteY6" fmla="*/ 18383 h 76009"/>
                  <a:gd name="connsiteX7" fmla="*/ 36767 w 109156"/>
                  <a:gd name="connsiteY7" fmla="*/ 18383 h 76009"/>
                  <a:gd name="connsiteX8" fmla="*/ 53150 w 109156"/>
                  <a:gd name="connsiteY8" fmla="*/ 35909 h 76009"/>
                  <a:gd name="connsiteX9" fmla="*/ 53150 w 109156"/>
                  <a:gd name="connsiteY9" fmla="*/ 57721 h 76009"/>
                  <a:gd name="connsiteX10" fmla="*/ 21622 w 109156"/>
                  <a:gd name="connsiteY10" fmla="*/ 57721 h 76009"/>
                  <a:gd name="connsiteX11" fmla="*/ 21622 w 109156"/>
                  <a:gd name="connsiteY11" fmla="*/ 18479 h 76009"/>
                  <a:gd name="connsiteX12" fmla="*/ 87630 w 109156"/>
                  <a:gd name="connsiteY12" fmla="*/ 46292 h 76009"/>
                  <a:gd name="connsiteX13" fmla="*/ 109157 w 109156"/>
                  <a:gd name="connsiteY13" fmla="*/ 42958 h 76009"/>
                  <a:gd name="connsiteX14" fmla="*/ 109157 w 109156"/>
                  <a:gd name="connsiteY14" fmla="*/ 0 h 76009"/>
                  <a:gd name="connsiteX15" fmla="*/ 87630 w 109156"/>
                  <a:gd name="connsiteY15" fmla="*/ 0 h 76009"/>
                  <a:gd name="connsiteX16" fmla="*/ 87630 w 109156"/>
                  <a:gd name="connsiteY16" fmla="*/ 46292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156" h="76009">
                    <a:moveTo>
                      <a:pt x="0" y="0"/>
                    </a:moveTo>
                    <a:lnTo>
                      <a:pt x="0" y="76010"/>
                    </a:lnTo>
                    <a:lnTo>
                      <a:pt x="74676" y="76010"/>
                    </a:lnTo>
                    <a:lnTo>
                      <a:pt x="74676" y="34100"/>
                    </a:lnTo>
                    <a:cubicBezTo>
                      <a:pt x="74676" y="9430"/>
                      <a:pt x="63151" y="0"/>
                      <a:pt x="37052" y="0"/>
                    </a:cubicBezTo>
                    <a:lnTo>
                      <a:pt x="0" y="0"/>
                    </a:lnTo>
                    <a:close/>
                    <a:moveTo>
                      <a:pt x="21526" y="18383"/>
                    </a:moveTo>
                    <a:lnTo>
                      <a:pt x="36767" y="18383"/>
                    </a:lnTo>
                    <a:cubicBezTo>
                      <a:pt x="47816" y="18383"/>
                      <a:pt x="53150" y="22955"/>
                      <a:pt x="53150" y="35909"/>
                    </a:cubicBezTo>
                    <a:lnTo>
                      <a:pt x="53150" y="57721"/>
                    </a:lnTo>
                    <a:lnTo>
                      <a:pt x="21622" y="57721"/>
                    </a:lnTo>
                    <a:lnTo>
                      <a:pt x="21622" y="18479"/>
                    </a:lnTo>
                    <a:close/>
                    <a:moveTo>
                      <a:pt x="87630" y="46292"/>
                    </a:moveTo>
                    <a:lnTo>
                      <a:pt x="109157" y="42958"/>
                    </a:lnTo>
                    <a:lnTo>
                      <a:pt x="109157" y="0"/>
                    </a:lnTo>
                    <a:lnTo>
                      <a:pt x="87630" y="0"/>
                    </a:lnTo>
                    <a:lnTo>
                      <a:pt x="87630" y="46292"/>
                    </a:lnTo>
                    <a:close/>
                  </a:path>
                </a:pathLst>
              </a:custGeom>
              <a:solidFill>
                <a:schemeClr val="bg1"/>
              </a:solidFill>
              <a:ln w="9525" cap="flat">
                <a:noFill/>
                <a:prstDash val="solid"/>
                <a:miter/>
              </a:ln>
            </p:spPr>
            <p:txBody>
              <a:bodyPr rtlCol="1" anchor="ctr"/>
              <a:lstStyle/>
              <a:p>
                <a:endParaRPr lang="he-IL"/>
              </a:p>
            </p:txBody>
          </p:sp>
          <p:sp>
            <p:nvSpPr>
              <p:cNvPr id="46" name="צורה חופשית: צורה 45">
                <a:extLst>
                  <a:ext uri="{FF2B5EF4-FFF2-40B4-BE49-F238E27FC236}">
                    <a16:creationId xmlns:a16="http://schemas.microsoft.com/office/drawing/2014/main" id="{6E788A10-7266-0F64-9E79-8890D84E2FEB}"/>
                  </a:ext>
                </a:extLst>
              </p:cNvPr>
              <p:cNvSpPr/>
              <p:nvPr/>
            </p:nvSpPr>
            <p:spPr>
              <a:xfrm>
                <a:off x="8702475" y="4186947"/>
                <a:ext cx="191738" cy="77628"/>
              </a:xfrm>
              <a:custGeom>
                <a:avLst/>
                <a:gdLst>
                  <a:gd name="connsiteX0" fmla="*/ 66675 w 191738"/>
                  <a:gd name="connsiteY0" fmla="*/ 38290 h 77628"/>
                  <a:gd name="connsiteX1" fmla="*/ 31337 w 191738"/>
                  <a:gd name="connsiteY1" fmla="*/ 571 h 77628"/>
                  <a:gd name="connsiteX2" fmla="*/ 0 w 191738"/>
                  <a:gd name="connsiteY2" fmla="*/ 8763 h 77628"/>
                  <a:gd name="connsiteX3" fmla="*/ 7144 w 191738"/>
                  <a:gd name="connsiteY3" fmla="*/ 24098 h 77628"/>
                  <a:gd name="connsiteX4" fmla="*/ 27718 w 191738"/>
                  <a:gd name="connsiteY4" fmla="*/ 18002 h 77628"/>
                  <a:gd name="connsiteX5" fmla="*/ 46006 w 191738"/>
                  <a:gd name="connsiteY5" fmla="*/ 39148 h 77628"/>
                  <a:gd name="connsiteX6" fmla="*/ 46006 w 191738"/>
                  <a:gd name="connsiteY6" fmla="*/ 77533 h 77628"/>
                  <a:gd name="connsiteX7" fmla="*/ 66770 w 191738"/>
                  <a:gd name="connsiteY7" fmla="*/ 77533 h 77628"/>
                  <a:gd name="connsiteX8" fmla="*/ 66770 w 191738"/>
                  <a:gd name="connsiteY8" fmla="*/ 38290 h 77628"/>
                  <a:gd name="connsiteX9" fmla="*/ 83058 w 191738"/>
                  <a:gd name="connsiteY9" fmla="*/ 1524 h 77628"/>
                  <a:gd name="connsiteX10" fmla="*/ 83058 w 191738"/>
                  <a:gd name="connsiteY10" fmla="*/ 77533 h 77628"/>
                  <a:gd name="connsiteX11" fmla="*/ 104585 w 191738"/>
                  <a:gd name="connsiteY11" fmla="*/ 77533 h 77628"/>
                  <a:gd name="connsiteX12" fmla="*/ 104585 w 191738"/>
                  <a:gd name="connsiteY12" fmla="*/ 1524 h 77628"/>
                  <a:gd name="connsiteX13" fmla="*/ 83058 w 191738"/>
                  <a:gd name="connsiteY13" fmla="*/ 1524 h 77628"/>
                  <a:gd name="connsiteX14" fmla="*/ 182975 w 191738"/>
                  <a:gd name="connsiteY14" fmla="*/ 38290 h 77628"/>
                  <a:gd name="connsiteX15" fmla="*/ 147638 w 191738"/>
                  <a:gd name="connsiteY15" fmla="*/ 0 h 77628"/>
                  <a:gd name="connsiteX16" fmla="*/ 117253 w 191738"/>
                  <a:gd name="connsiteY16" fmla="*/ 8477 h 77628"/>
                  <a:gd name="connsiteX17" fmla="*/ 124397 w 191738"/>
                  <a:gd name="connsiteY17" fmla="*/ 24479 h 77628"/>
                  <a:gd name="connsiteX18" fmla="*/ 144209 w 191738"/>
                  <a:gd name="connsiteY18" fmla="*/ 18383 h 77628"/>
                  <a:gd name="connsiteX19" fmla="*/ 161544 w 191738"/>
                  <a:gd name="connsiteY19" fmla="*/ 39814 h 77628"/>
                  <a:gd name="connsiteX20" fmla="*/ 161544 w 191738"/>
                  <a:gd name="connsiteY20" fmla="*/ 59245 h 77628"/>
                  <a:gd name="connsiteX21" fmla="*/ 119729 w 191738"/>
                  <a:gd name="connsiteY21" fmla="*/ 59245 h 77628"/>
                  <a:gd name="connsiteX22" fmla="*/ 119729 w 191738"/>
                  <a:gd name="connsiteY22" fmla="*/ 77629 h 77628"/>
                  <a:gd name="connsiteX23" fmla="*/ 191738 w 191738"/>
                  <a:gd name="connsiteY23" fmla="*/ 77629 h 77628"/>
                  <a:gd name="connsiteX24" fmla="*/ 191738 w 191738"/>
                  <a:gd name="connsiteY24" fmla="*/ 59245 h 77628"/>
                  <a:gd name="connsiteX25" fmla="*/ 183166 w 191738"/>
                  <a:gd name="connsiteY25" fmla="*/ 59245 h 77628"/>
                  <a:gd name="connsiteX26" fmla="*/ 183166 w 191738"/>
                  <a:gd name="connsiteY26"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738" h="77628">
                    <a:moveTo>
                      <a:pt x="66675" y="38290"/>
                    </a:moveTo>
                    <a:cubicBezTo>
                      <a:pt x="66675" y="11906"/>
                      <a:pt x="51340" y="571"/>
                      <a:pt x="31337" y="571"/>
                    </a:cubicBezTo>
                    <a:cubicBezTo>
                      <a:pt x="21622" y="571"/>
                      <a:pt x="11144" y="2572"/>
                      <a:pt x="0" y="8763"/>
                    </a:cubicBezTo>
                    <a:lnTo>
                      <a:pt x="7144" y="24098"/>
                    </a:lnTo>
                    <a:cubicBezTo>
                      <a:pt x="13145" y="21050"/>
                      <a:pt x="19907" y="18002"/>
                      <a:pt x="27718" y="18002"/>
                    </a:cubicBezTo>
                    <a:cubicBezTo>
                      <a:pt x="39338" y="18002"/>
                      <a:pt x="46006" y="25717"/>
                      <a:pt x="46006" y="39148"/>
                    </a:cubicBezTo>
                    <a:lnTo>
                      <a:pt x="46006" y="77533"/>
                    </a:lnTo>
                    <a:lnTo>
                      <a:pt x="66770" y="77533"/>
                    </a:lnTo>
                    <a:lnTo>
                      <a:pt x="66770" y="38290"/>
                    </a:lnTo>
                    <a:close/>
                    <a:moveTo>
                      <a:pt x="83058" y="1524"/>
                    </a:moveTo>
                    <a:lnTo>
                      <a:pt x="83058" y="77533"/>
                    </a:lnTo>
                    <a:lnTo>
                      <a:pt x="104585" y="77533"/>
                    </a:lnTo>
                    <a:lnTo>
                      <a:pt x="104585" y="1524"/>
                    </a:lnTo>
                    <a:lnTo>
                      <a:pt x="83058" y="1524"/>
                    </a:lnTo>
                    <a:close/>
                    <a:moveTo>
                      <a:pt x="182975" y="38290"/>
                    </a:moveTo>
                    <a:cubicBezTo>
                      <a:pt x="182975" y="13240"/>
                      <a:pt x="172212" y="0"/>
                      <a:pt x="147638" y="0"/>
                    </a:cubicBezTo>
                    <a:cubicBezTo>
                      <a:pt x="137541" y="0"/>
                      <a:pt x="126873" y="2762"/>
                      <a:pt x="117253" y="8477"/>
                    </a:cubicBezTo>
                    <a:lnTo>
                      <a:pt x="124397" y="24479"/>
                    </a:lnTo>
                    <a:cubicBezTo>
                      <a:pt x="129826" y="21431"/>
                      <a:pt x="136684" y="18383"/>
                      <a:pt x="144209" y="18383"/>
                    </a:cubicBezTo>
                    <a:cubicBezTo>
                      <a:pt x="155353" y="18383"/>
                      <a:pt x="161544" y="26479"/>
                      <a:pt x="161544" y="39814"/>
                    </a:cubicBezTo>
                    <a:lnTo>
                      <a:pt x="161544" y="59245"/>
                    </a:lnTo>
                    <a:lnTo>
                      <a:pt x="119729" y="59245"/>
                    </a:lnTo>
                    <a:lnTo>
                      <a:pt x="119729" y="77629"/>
                    </a:lnTo>
                    <a:lnTo>
                      <a:pt x="191738" y="77629"/>
                    </a:lnTo>
                    <a:lnTo>
                      <a:pt x="191738" y="59245"/>
                    </a:lnTo>
                    <a:lnTo>
                      <a:pt x="183166" y="59245"/>
                    </a:lnTo>
                    <a:lnTo>
                      <a:pt x="183166" y="38290"/>
                    </a:lnTo>
                    <a:close/>
                  </a:path>
                </a:pathLst>
              </a:custGeom>
              <a:solidFill>
                <a:schemeClr val="bg1"/>
              </a:solidFill>
              <a:ln w="9525"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86C46473-2061-7139-56D6-65B279F80774}"/>
                  </a:ext>
                </a:extLst>
              </p:cNvPr>
              <p:cNvSpPr/>
              <p:nvPr/>
            </p:nvSpPr>
            <p:spPr>
              <a:xfrm>
                <a:off x="8900880" y="4188470"/>
                <a:ext cx="358235" cy="81629"/>
              </a:xfrm>
              <a:custGeom>
                <a:avLst/>
                <a:gdLst>
                  <a:gd name="connsiteX0" fmla="*/ 0 w 358235"/>
                  <a:gd name="connsiteY0" fmla="*/ 46292 h 81629"/>
                  <a:gd name="connsiteX1" fmla="*/ 21527 w 358235"/>
                  <a:gd name="connsiteY1" fmla="*/ 42958 h 81629"/>
                  <a:gd name="connsiteX2" fmla="*/ 21527 w 358235"/>
                  <a:gd name="connsiteY2" fmla="*/ 0 h 81629"/>
                  <a:gd name="connsiteX3" fmla="*/ 0 w 358235"/>
                  <a:gd name="connsiteY3" fmla="*/ 0 h 81629"/>
                  <a:gd name="connsiteX4" fmla="*/ 0 w 358235"/>
                  <a:gd name="connsiteY4" fmla="*/ 46292 h 81629"/>
                  <a:gd name="connsiteX5" fmla="*/ 37814 w 358235"/>
                  <a:gd name="connsiteY5" fmla="*/ 0 h 81629"/>
                  <a:gd name="connsiteX6" fmla="*/ 37814 w 358235"/>
                  <a:gd name="connsiteY6" fmla="*/ 76010 h 81629"/>
                  <a:gd name="connsiteX7" fmla="*/ 59341 w 358235"/>
                  <a:gd name="connsiteY7" fmla="*/ 76010 h 81629"/>
                  <a:gd name="connsiteX8" fmla="*/ 59341 w 358235"/>
                  <a:gd name="connsiteY8" fmla="*/ 18383 h 81629"/>
                  <a:gd name="connsiteX9" fmla="*/ 71152 w 358235"/>
                  <a:gd name="connsiteY9" fmla="*/ 18383 h 81629"/>
                  <a:gd name="connsiteX10" fmla="*/ 90202 w 358235"/>
                  <a:gd name="connsiteY10" fmla="*/ 37529 h 81629"/>
                  <a:gd name="connsiteX11" fmla="*/ 90202 w 358235"/>
                  <a:gd name="connsiteY11" fmla="*/ 76010 h 81629"/>
                  <a:gd name="connsiteX12" fmla="*/ 111728 w 358235"/>
                  <a:gd name="connsiteY12" fmla="*/ 76010 h 81629"/>
                  <a:gd name="connsiteX13" fmla="*/ 111728 w 358235"/>
                  <a:gd name="connsiteY13" fmla="*/ 37529 h 81629"/>
                  <a:gd name="connsiteX14" fmla="*/ 71152 w 358235"/>
                  <a:gd name="connsiteY14" fmla="*/ 0 h 81629"/>
                  <a:gd name="connsiteX15" fmla="*/ 37814 w 358235"/>
                  <a:gd name="connsiteY15" fmla="*/ 0 h 81629"/>
                  <a:gd name="connsiteX16" fmla="*/ 127540 w 358235"/>
                  <a:gd name="connsiteY16" fmla="*/ 18383 h 81629"/>
                  <a:gd name="connsiteX17" fmla="*/ 158591 w 358235"/>
                  <a:gd name="connsiteY17" fmla="*/ 18383 h 81629"/>
                  <a:gd name="connsiteX18" fmla="*/ 178022 w 358235"/>
                  <a:gd name="connsiteY18" fmla="*/ 41053 h 81629"/>
                  <a:gd name="connsiteX19" fmla="*/ 178022 w 358235"/>
                  <a:gd name="connsiteY19" fmla="*/ 76010 h 81629"/>
                  <a:gd name="connsiteX20" fmla="*/ 199549 w 358235"/>
                  <a:gd name="connsiteY20" fmla="*/ 76010 h 81629"/>
                  <a:gd name="connsiteX21" fmla="*/ 199549 w 358235"/>
                  <a:gd name="connsiteY21" fmla="*/ 41053 h 81629"/>
                  <a:gd name="connsiteX22" fmla="*/ 158591 w 358235"/>
                  <a:gd name="connsiteY22" fmla="*/ 0 h 81629"/>
                  <a:gd name="connsiteX23" fmla="*/ 127540 w 358235"/>
                  <a:gd name="connsiteY23" fmla="*/ 0 h 81629"/>
                  <a:gd name="connsiteX24" fmla="*/ 127540 w 358235"/>
                  <a:gd name="connsiteY24" fmla="*/ 18383 h 81629"/>
                  <a:gd name="connsiteX25" fmla="*/ 128111 w 358235"/>
                  <a:gd name="connsiteY25" fmla="*/ 76010 h 81629"/>
                  <a:gd name="connsiteX26" fmla="*/ 149638 w 358235"/>
                  <a:gd name="connsiteY26" fmla="*/ 76010 h 81629"/>
                  <a:gd name="connsiteX27" fmla="*/ 149638 w 358235"/>
                  <a:gd name="connsiteY27" fmla="*/ 33814 h 81629"/>
                  <a:gd name="connsiteX28" fmla="*/ 128111 w 358235"/>
                  <a:gd name="connsiteY28" fmla="*/ 36576 h 81629"/>
                  <a:gd name="connsiteX29" fmla="*/ 128111 w 358235"/>
                  <a:gd name="connsiteY29" fmla="*/ 76010 h 81629"/>
                  <a:gd name="connsiteX30" fmla="*/ 299466 w 358235"/>
                  <a:gd name="connsiteY30" fmla="*/ 27242 h 81629"/>
                  <a:gd name="connsiteX31" fmla="*/ 287464 w 358235"/>
                  <a:gd name="connsiteY31" fmla="*/ 56293 h 81629"/>
                  <a:gd name="connsiteX32" fmla="*/ 272225 w 358235"/>
                  <a:gd name="connsiteY32" fmla="*/ 0 h 81629"/>
                  <a:gd name="connsiteX33" fmla="*/ 249936 w 358235"/>
                  <a:gd name="connsiteY33" fmla="*/ 0 h 81629"/>
                  <a:gd name="connsiteX34" fmla="*/ 267176 w 358235"/>
                  <a:gd name="connsiteY34" fmla="*/ 61817 h 81629"/>
                  <a:gd name="connsiteX35" fmla="*/ 250412 w 358235"/>
                  <a:gd name="connsiteY35" fmla="*/ 64008 h 81629"/>
                  <a:gd name="connsiteX36" fmla="*/ 251936 w 358235"/>
                  <a:gd name="connsiteY36" fmla="*/ 81629 h 81629"/>
                  <a:gd name="connsiteX37" fmla="*/ 320993 w 358235"/>
                  <a:gd name="connsiteY37" fmla="*/ 27242 h 81629"/>
                  <a:gd name="connsiteX38" fmla="*/ 320993 w 358235"/>
                  <a:gd name="connsiteY38" fmla="*/ 0 h 81629"/>
                  <a:gd name="connsiteX39" fmla="*/ 299466 w 358235"/>
                  <a:gd name="connsiteY39" fmla="*/ 0 h 81629"/>
                  <a:gd name="connsiteX40" fmla="*/ 299466 w 358235"/>
                  <a:gd name="connsiteY40" fmla="*/ 27242 h 81629"/>
                  <a:gd name="connsiteX41" fmla="*/ 336709 w 358235"/>
                  <a:gd name="connsiteY41" fmla="*/ 0 h 81629"/>
                  <a:gd name="connsiteX42" fmla="*/ 336709 w 358235"/>
                  <a:gd name="connsiteY42" fmla="*/ 76010 h 81629"/>
                  <a:gd name="connsiteX43" fmla="*/ 358235 w 358235"/>
                  <a:gd name="connsiteY43" fmla="*/ 76010 h 81629"/>
                  <a:gd name="connsiteX44" fmla="*/ 358235 w 358235"/>
                  <a:gd name="connsiteY44" fmla="*/ 0 h 81629"/>
                  <a:gd name="connsiteX45" fmla="*/ 336709 w 358235"/>
                  <a:gd name="connsiteY45" fmla="*/ 0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8235" h="81629">
                    <a:moveTo>
                      <a:pt x="0" y="46292"/>
                    </a:moveTo>
                    <a:lnTo>
                      <a:pt x="21527" y="42958"/>
                    </a:lnTo>
                    <a:lnTo>
                      <a:pt x="21527" y="0"/>
                    </a:lnTo>
                    <a:lnTo>
                      <a:pt x="0" y="0"/>
                    </a:lnTo>
                    <a:lnTo>
                      <a:pt x="0" y="46292"/>
                    </a:lnTo>
                    <a:close/>
                    <a:moveTo>
                      <a:pt x="37814" y="0"/>
                    </a:moveTo>
                    <a:lnTo>
                      <a:pt x="37814" y="76010"/>
                    </a:lnTo>
                    <a:lnTo>
                      <a:pt x="59341" y="76010"/>
                    </a:lnTo>
                    <a:lnTo>
                      <a:pt x="59341" y="18383"/>
                    </a:lnTo>
                    <a:lnTo>
                      <a:pt x="71152" y="18383"/>
                    </a:lnTo>
                    <a:cubicBezTo>
                      <a:pt x="84487" y="18383"/>
                      <a:pt x="90202" y="24765"/>
                      <a:pt x="90202" y="37529"/>
                    </a:cubicBezTo>
                    <a:lnTo>
                      <a:pt x="90202" y="76010"/>
                    </a:lnTo>
                    <a:lnTo>
                      <a:pt x="111728" y="76010"/>
                    </a:lnTo>
                    <a:lnTo>
                      <a:pt x="111728" y="37529"/>
                    </a:lnTo>
                    <a:cubicBezTo>
                      <a:pt x="111728" y="11335"/>
                      <a:pt x="98965" y="0"/>
                      <a:pt x="71152" y="0"/>
                    </a:cubicBezTo>
                    <a:lnTo>
                      <a:pt x="37814" y="0"/>
                    </a:lnTo>
                    <a:close/>
                    <a:moveTo>
                      <a:pt x="127540" y="18383"/>
                    </a:moveTo>
                    <a:lnTo>
                      <a:pt x="158591" y="18383"/>
                    </a:lnTo>
                    <a:cubicBezTo>
                      <a:pt x="172498" y="18383"/>
                      <a:pt x="178022" y="24860"/>
                      <a:pt x="178022" y="41053"/>
                    </a:cubicBezTo>
                    <a:lnTo>
                      <a:pt x="178022" y="76010"/>
                    </a:lnTo>
                    <a:lnTo>
                      <a:pt x="199549" y="76010"/>
                    </a:lnTo>
                    <a:lnTo>
                      <a:pt x="199549" y="41053"/>
                    </a:lnTo>
                    <a:cubicBezTo>
                      <a:pt x="199549" y="12383"/>
                      <a:pt x="186976" y="0"/>
                      <a:pt x="158591" y="0"/>
                    </a:cubicBezTo>
                    <a:lnTo>
                      <a:pt x="127540" y="0"/>
                    </a:lnTo>
                    <a:lnTo>
                      <a:pt x="127540" y="18383"/>
                    </a:lnTo>
                    <a:close/>
                    <a:moveTo>
                      <a:pt x="128111" y="76010"/>
                    </a:moveTo>
                    <a:lnTo>
                      <a:pt x="149638" y="76010"/>
                    </a:lnTo>
                    <a:lnTo>
                      <a:pt x="149638" y="33814"/>
                    </a:lnTo>
                    <a:lnTo>
                      <a:pt x="128111" y="36576"/>
                    </a:lnTo>
                    <a:lnTo>
                      <a:pt x="128111" y="76010"/>
                    </a:lnTo>
                    <a:close/>
                    <a:moveTo>
                      <a:pt x="299466" y="27242"/>
                    </a:moveTo>
                    <a:cubicBezTo>
                      <a:pt x="299466" y="43339"/>
                      <a:pt x="296037" y="51435"/>
                      <a:pt x="287464" y="56293"/>
                    </a:cubicBezTo>
                    <a:lnTo>
                      <a:pt x="272225" y="0"/>
                    </a:lnTo>
                    <a:lnTo>
                      <a:pt x="249936" y="0"/>
                    </a:lnTo>
                    <a:lnTo>
                      <a:pt x="267176" y="61817"/>
                    </a:lnTo>
                    <a:cubicBezTo>
                      <a:pt x="262223" y="62579"/>
                      <a:pt x="256699" y="63246"/>
                      <a:pt x="250412" y="64008"/>
                    </a:cubicBezTo>
                    <a:lnTo>
                      <a:pt x="251936" y="81629"/>
                    </a:lnTo>
                    <a:cubicBezTo>
                      <a:pt x="307181" y="79248"/>
                      <a:pt x="320993" y="59055"/>
                      <a:pt x="320993" y="27242"/>
                    </a:cubicBezTo>
                    <a:lnTo>
                      <a:pt x="320993" y="0"/>
                    </a:lnTo>
                    <a:lnTo>
                      <a:pt x="299466" y="0"/>
                    </a:lnTo>
                    <a:lnTo>
                      <a:pt x="299466" y="27242"/>
                    </a:lnTo>
                    <a:close/>
                    <a:moveTo>
                      <a:pt x="336709" y="0"/>
                    </a:moveTo>
                    <a:lnTo>
                      <a:pt x="336709" y="76010"/>
                    </a:lnTo>
                    <a:lnTo>
                      <a:pt x="358235" y="76010"/>
                    </a:lnTo>
                    <a:lnTo>
                      <a:pt x="358235" y="0"/>
                    </a:lnTo>
                    <a:lnTo>
                      <a:pt x="336709" y="0"/>
                    </a:lnTo>
                    <a:close/>
                  </a:path>
                </a:pathLst>
              </a:custGeom>
              <a:solidFill>
                <a:schemeClr val="bg1"/>
              </a:solidFill>
              <a:ln w="9525" cap="flat">
                <a:noFill/>
                <a:prstDash val="solid"/>
                <a:miter/>
              </a:ln>
            </p:spPr>
            <p:txBody>
              <a:bodyPr rtlCol="1" anchor="ctr"/>
              <a:lstStyle/>
              <a:p>
                <a:endParaRPr lang="he-IL"/>
              </a:p>
            </p:txBody>
          </p:sp>
          <p:sp>
            <p:nvSpPr>
              <p:cNvPr id="49" name="צורה חופשית: צורה 48">
                <a:extLst>
                  <a:ext uri="{FF2B5EF4-FFF2-40B4-BE49-F238E27FC236}">
                    <a16:creationId xmlns:a16="http://schemas.microsoft.com/office/drawing/2014/main" id="{81B7945A-C2A6-98B7-6A09-21764BDFF143}"/>
                  </a:ext>
                </a:extLst>
              </p:cNvPr>
              <p:cNvSpPr/>
              <p:nvPr/>
            </p:nvSpPr>
            <p:spPr>
              <a:xfrm>
                <a:off x="9271689" y="4186947"/>
                <a:ext cx="175736" cy="79247"/>
              </a:xfrm>
              <a:custGeom>
                <a:avLst/>
                <a:gdLst>
                  <a:gd name="connsiteX0" fmla="*/ 65723 w 175736"/>
                  <a:gd name="connsiteY0" fmla="*/ 38290 h 79247"/>
                  <a:gd name="connsiteX1" fmla="*/ 30385 w 175736"/>
                  <a:gd name="connsiteY1" fmla="*/ 0 h 79247"/>
                  <a:gd name="connsiteX2" fmla="*/ 0 w 175736"/>
                  <a:gd name="connsiteY2" fmla="*/ 8477 h 79247"/>
                  <a:gd name="connsiteX3" fmla="*/ 7144 w 175736"/>
                  <a:gd name="connsiteY3" fmla="*/ 24479 h 79247"/>
                  <a:gd name="connsiteX4" fmla="*/ 26956 w 175736"/>
                  <a:gd name="connsiteY4" fmla="*/ 18383 h 79247"/>
                  <a:gd name="connsiteX5" fmla="*/ 44291 w 175736"/>
                  <a:gd name="connsiteY5" fmla="*/ 39814 h 79247"/>
                  <a:gd name="connsiteX6" fmla="*/ 44291 w 175736"/>
                  <a:gd name="connsiteY6" fmla="*/ 59245 h 79247"/>
                  <a:gd name="connsiteX7" fmla="*/ 2477 w 175736"/>
                  <a:gd name="connsiteY7" fmla="*/ 59245 h 79247"/>
                  <a:gd name="connsiteX8" fmla="*/ 2477 w 175736"/>
                  <a:gd name="connsiteY8" fmla="*/ 77629 h 79247"/>
                  <a:gd name="connsiteX9" fmla="*/ 74486 w 175736"/>
                  <a:gd name="connsiteY9" fmla="*/ 77629 h 79247"/>
                  <a:gd name="connsiteX10" fmla="*/ 74486 w 175736"/>
                  <a:gd name="connsiteY10" fmla="*/ 59245 h 79247"/>
                  <a:gd name="connsiteX11" fmla="*/ 65913 w 175736"/>
                  <a:gd name="connsiteY11" fmla="*/ 59245 h 79247"/>
                  <a:gd name="connsiteX12" fmla="*/ 65913 w 175736"/>
                  <a:gd name="connsiteY12" fmla="*/ 38290 h 79247"/>
                  <a:gd name="connsiteX13" fmla="*/ 154019 w 175736"/>
                  <a:gd name="connsiteY13" fmla="*/ 34195 h 79247"/>
                  <a:gd name="connsiteX14" fmla="*/ 128588 w 175736"/>
                  <a:gd name="connsiteY14" fmla="*/ 60769 h 79247"/>
                  <a:gd name="connsiteX15" fmla="*/ 103156 w 175736"/>
                  <a:gd name="connsiteY15" fmla="*/ 34195 h 79247"/>
                  <a:gd name="connsiteX16" fmla="*/ 103156 w 175736"/>
                  <a:gd name="connsiteY16" fmla="*/ 1524 h 79247"/>
                  <a:gd name="connsiteX17" fmla="*/ 81629 w 175736"/>
                  <a:gd name="connsiteY17" fmla="*/ 1524 h 79247"/>
                  <a:gd name="connsiteX18" fmla="*/ 81629 w 175736"/>
                  <a:gd name="connsiteY18" fmla="*/ 33623 h 79247"/>
                  <a:gd name="connsiteX19" fmla="*/ 128683 w 175736"/>
                  <a:gd name="connsiteY19" fmla="*/ 79248 h 79247"/>
                  <a:gd name="connsiteX20" fmla="*/ 175736 w 175736"/>
                  <a:gd name="connsiteY20" fmla="*/ 33623 h 79247"/>
                  <a:gd name="connsiteX21" fmla="*/ 175736 w 175736"/>
                  <a:gd name="connsiteY21" fmla="*/ 1524 h 79247"/>
                  <a:gd name="connsiteX22" fmla="*/ 154210 w 175736"/>
                  <a:gd name="connsiteY22" fmla="*/ 1524 h 79247"/>
                  <a:gd name="connsiteX23" fmla="*/ 154210 w 175736"/>
                  <a:gd name="connsiteY23" fmla="*/ 34195 h 79247"/>
                  <a:gd name="connsiteX24" fmla="*/ 117824 w 175736"/>
                  <a:gd name="connsiteY24" fmla="*/ 1524 h 79247"/>
                  <a:gd name="connsiteX25" fmla="*/ 117824 w 175736"/>
                  <a:gd name="connsiteY25" fmla="*/ 47625 h 79247"/>
                  <a:gd name="connsiteX26" fmla="*/ 139351 w 175736"/>
                  <a:gd name="connsiteY26" fmla="*/ 43339 h 79247"/>
                  <a:gd name="connsiteX27" fmla="*/ 139351 w 175736"/>
                  <a:gd name="connsiteY27" fmla="*/ 1524 h 79247"/>
                  <a:gd name="connsiteX28" fmla="*/ 117824 w 175736"/>
                  <a:gd name="connsiteY28" fmla="*/ 1524 h 7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736" h="79247">
                    <a:moveTo>
                      <a:pt x="65723" y="38290"/>
                    </a:moveTo>
                    <a:cubicBezTo>
                      <a:pt x="65723"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7" y="59245"/>
                    </a:lnTo>
                    <a:lnTo>
                      <a:pt x="2477" y="77629"/>
                    </a:lnTo>
                    <a:lnTo>
                      <a:pt x="74486" y="77629"/>
                    </a:lnTo>
                    <a:lnTo>
                      <a:pt x="74486" y="59245"/>
                    </a:lnTo>
                    <a:lnTo>
                      <a:pt x="65913" y="59245"/>
                    </a:lnTo>
                    <a:lnTo>
                      <a:pt x="65913" y="38290"/>
                    </a:lnTo>
                    <a:close/>
                    <a:moveTo>
                      <a:pt x="154019" y="34195"/>
                    </a:moveTo>
                    <a:cubicBezTo>
                      <a:pt x="154019" y="51530"/>
                      <a:pt x="144875" y="60769"/>
                      <a:pt x="128588" y="60769"/>
                    </a:cubicBezTo>
                    <a:cubicBezTo>
                      <a:pt x="112300" y="60769"/>
                      <a:pt x="103156" y="51530"/>
                      <a:pt x="103156" y="34195"/>
                    </a:cubicBezTo>
                    <a:lnTo>
                      <a:pt x="103156" y="1524"/>
                    </a:lnTo>
                    <a:lnTo>
                      <a:pt x="81629" y="1524"/>
                    </a:lnTo>
                    <a:lnTo>
                      <a:pt x="81629" y="33623"/>
                    </a:lnTo>
                    <a:cubicBezTo>
                      <a:pt x="81629" y="63151"/>
                      <a:pt x="98489" y="79248"/>
                      <a:pt x="128683" y="79248"/>
                    </a:cubicBezTo>
                    <a:cubicBezTo>
                      <a:pt x="158877" y="79248"/>
                      <a:pt x="175736" y="63151"/>
                      <a:pt x="175736" y="33623"/>
                    </a:cubicBezTo>
                    <a:lnTo>
                      <a:pt x="175736" y="1524"/>
                    </a:lnTo>
                    <a:lnTo>
                      <a:pt x="154210" y="1524"/>
                    </a:lnTo>
                    <a:lnTo>
                      <a:pt x="154210" y="34195"/>
                    </a:lnTo>
                    <a:close/>
                    <a:moveTo>
                      <a:pt x="117824" y="1524"/>
                    </a:moveTo>
                    <a:lnTo>
                      <a:pt x="117824" y="47625"/>
                    </a:lnTo>
                    <a:lnTo>
                      <a:pt x="139351" y="43339"/>
                    </a:lnTo>
                    <a:lnTo>
                      <a:pt x="139351" y="1524"/>
                    </a:lnTo>
                    <a:lnTo>
                      <a:pt x="117824" y="1524"/>
                    </a:lnTo>
                    <a:close/>
                  </a:path>
                </a:pathLst>
              </a:custGeom>
              <a:solidFill>
                <a:schemeClr val="bg1"/>
              </a:solidFill>
              <a:ln w="9525" cap="flat">
                <a:noFill/>
                <a:prstDash val="solid"/>
                <a:miter/>
              </a:ln>
            </p:spPr>
            <p:txBody>
              <a:bodyPr rtlCol="1" anchor="ctr"/>
              <a:lstStyle/>
              <a:p>
                <a:endParaRPr lang="he-IL"/>
              </a:p>
            </p:txBody>
          </p:sp>
          <p:sp>
            <p:nvSpPr>
              <p:cNvPr id="50" name="צורה חופשית: צורה 49">
                <a:extLst>
                  <a:ext uri="{FF2B5EF4-FFF2-40B4-BE49-F238E27FC236}">
                    <a16:creationId xmlns:a16="http://schemas.microsoft.com/office/drawing/2014/main" id="{787E645F-68D7-090B-5CCD-7AA8A7E1E943}"/>
                  </a:ext>
                </a:extLst>
              </p:cNvPr>
              <p:cNvSpPr/>
              <p:nvPr/>
            </p:nvSpPr>
            <p:spPr>
              <a:xfrm>
                <a:off x="8137166" y="3771752"/>
                <a:ext cx="250126" cy="304133"/>
              </a:xfrm>
              <a:custGeom>
                <a:avLst/>
                <a:gdLst>
                  <a:gd name="connsiteX0" fmla="*/ 110966 w 250126"/>
                  <a:gd name="connsiteY0" fmla="*/ 303562 h 304133"/>
                  <a:gd name="connsiteX1" fmla="*/ 142208 w 250126"/>
                  <a:gd name="connsiteY1" fmla="*/ 272320 h 304133"/>
                  <a:gd name="connsiteX2" fmla="*/ 142208 w 250126"/>
                  <a:gd name="connsiteY2" fmla="*/ 71628 h 304133"/>
                  <a:gd name="connsiteX3" fmla="*/ 77152 w 250126"/>
                  <a:gd name="connsiteY3" fmla="*/ 0 h 304133"/>
                  <a:gd name="connsiteX4" fmla="*/ 25241 w 250126"/>
                  <a:gd name="connsiteY4" fmla="*/ 0 h 304133"/>
                  <a:gd name="connsiteX5" fmla="*/ 0 w 250126"/>
                  <a:gd name="connsiteY5" fmla="*/ 25241 h 304133"/>
                  <a:gd name="connsiteX6" fmla="*/ 25241 w 250126"/>
                  <a:gd name="connsiteY6" fmla="*/ 50482 h 304133"/>
                  <a:gd name="connsiteX7" fmla="*/ 50483 w 250126"/>
                  <a:gd name="connsiteY7" fmla="*/ 50482 h 304133"/>
                  <a:gd name="connsiteX8" fmla="*/ 79724 w 250126"/>
                  <a:gd name="connsiteY8" fmla="*/ 87820 h 304133"/>
                  <a:gd name="connsiteX9" fmla="*/ 79724 w 250126"/>
                  <a:gd name="connsiteY9" fmla="*/ 272415 h 304133"/>
                  <a:gd name="connsiteX10" fmla="*/ 110966 w 250126"/>
                  <a:gd name="connsiteY10" fmla="*/ 303657 h 304133"/>
                  <a:gd name="connsiteX11" fmla="*/ 110966 w 250126"/>
                  <a:gd name="connsiteY11" fmla="*/ 303657 h 304133"/>
                  <a:gd name="connsiteX12" fmla="*/ 218884 w 250126"/>
                  <a:gd name="connsiteY12" fmla="*/ 304038 h 304133"/>
                  <a:gd name="connsiteX13" fmla="*/ 250126 w 250126"/>
                  <a:gd name="connsiteY13" fmla="*/ 272796 h 304133"/>
                  <a:gd name="connsiteX14" fmla="*/ 250126 w 250126"/>
                  <a:gd name="connsiteY14" fmla="*/ 24670 h 304133"/>
                  <a:gd name="connsiteX15" fmla="*/ 225457 w 250126"/>
                  <a:gd name="connsiteY15" fmla="*/ 0 h 304133"/>
                  <a:gd name="connsiteX16" fmla="*/ 179070 w 250126"/>
                  <a:gd name="connsiteY16" fmla="*/ 0 h 304133"/>
                  <a:gd name="connsiteX17" fmla="*/ 153829 w 250126"/>
                  <a:gd name="connsiteY17" fmla="*/ 25241 h 304133"/>
                  <a:gd name="connsiteX18" fmla="*/ 179070 w 250126"/>
                  <a:gd name="connsiteY18" fmla="*/ 50482 h 304133"/>
                  <a:gd name="connsiteX19" fmla="*/ 187642 w 250126"/>
                  <a:gd name="connsiteY19" fmla="*/ 50482 h 304133"/>
                  <a:gd name="connsiteX20" fmla="*/ 187642 w 250126"/>
                  <a:gd name="connsiteY20" fmla="*/ 272891 h 304133"/>
                  <a:gd name="connsiteX21" fmla="*/ 218884 w 250126"/>
                  <a:gd name="connsiteY21" fmla="*/ 304133 h 304133"/>
                  <a:gd name="connsiteX22" fmla="*/ 218884 w 250126"/>
                  <a:gd name="connsiteY22"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126" h="304133">
                    <a:moveTo>
                      <a:pt x="110966" y="303562"/>
                    </a:moveTo>
                    <a:cubicBezTo>
                      <a:pt x="129159" y="303562"/>
                      <a:pt x="142208" y="290417"/>
                      <a:pt x="142208" y="272320"/>
                    </a:cubicBezTo>
                    <a:lnTo>
                      <a:pt x="142208" y="71628"/>
                    </a:lnTo>
                    <a:cubicBezTo>
                      <a:pt x="142208" y="24765"/>
                      <a:pt x="120491" y="0"/>
                      <a:pt x="77152" y="0"/>
                    </a:cubicBezTo>
                    <a:lnTo>
                      <a:pt x="25241" y="0"/>
                    </a:lnTo>
                    <a:cubicBezTo>
                      <a:pt x="10573" y="0"/>
                      <a:pt x="0" y="10573"/>
                      <a:pt x="0" y="25241"/>
                    </a:cubicBezTo>
                    <a:cubicBezTo>
                      <a:pt x="0" y="39910"/>
                      <a:pt x="10573" y="50482"/>
                      <a:pt x="25241" y="50482"/>
                    </a:cubicBezTo>
                    <a:lnTo>
                      <a:pt x="50483" y="50482"/>
                    </a:lnTo>
                    <a:cubicBezTo>
                      <a:pt x="72676" y="50482"/>
                      <a:pt x="79724" y="59055"/>
                      <a:pt x="79724" y="87820"/>
                    </a:cubicBezTo>
                    <a:lnTo>
                      <a:pt x="79724" y="272415"/>
                    </a:lnTo>
                    <a:cubicBezTo>
                      <a:pt x="79724" y="290608"/>
                      <a:pt x="92869" y="303657"/>
                      <a:pt x="110966" y="303657"/>
                    </a:cubicBezTo>
                    <a:lnTo>
                      <a:pt x="110966" y="303657"/>
                    </a:lnTo>
                    <a:close/>
                    <a:moveTo>
                      <a:pt x="218884" y="304038"/>
                    </a:moveTo>
                    <a:cubicBezTo>
                      <a:pt x="236506" y="304038"/>
                      <a:pt x="250126" y="290894"/>
                      <a:pt x="250126" y="272796"/>
                    </a:cubicBezTo>
                    <a:lnTo>
                      <a:pt x="250126" y="24670"/>
                    </a:lnTo>
                    <a:cubicBezTo>
                      <a:pt x="250126" y="9049"/>
                      <a:pt x="240506" y="0"/>
                      <a:pt x="225457" y="0"/>
                    </a:cubicBezTo>
                    <a:lnTo>
                      <a:pt x="179070" y="0"/>
                    </a:lnTo>
                    <a:cubicBezTo>
                      <a:pt x="164973" y="0"/>
                      <a:pt x="153829" y="11049"/>
                      <a:pt x="153829" y="25241"/>
                    </a:cubicBezTo>
                    <a:cubicBezTo>
                      <a:pt x="153829" y="39433"/>
                      <a:pt x="164878" y="50482"/>
                      <a:pt x="179070" y="50482"/>
                    </a:cubicBezTo>
                    <a:lnTo>
                      <a:pt x="187642" y="50482"/>
                    </a:lnTo>
                    <a:lnTo>
                      <a:pt x="187642" y="272891"/>
                    </a:lnTo>
                    <a:cubicBezTo>
                      <a:pt x="187642" y="291084"/>
                      <a:pt x="201263" y="304133"/>
                      <a:pt x="218884" y="304133"/>
                    </a:cubicBezTo>
                    <a:lnTo>
                      <a:pt x="218884" y="304133"/>
                    </a:lnTo>
                    <a:close/>
                  </a:path>
                </a:pathLst>
              </a:custGeom>
              <a:solidFill>
                <a:schemeClr val="bg1"/>
              </a:solidFill>
              <a:ln w="9525"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F011777A-5AEB-8FC8-0C30-4B55988D1E56}"/>
                  </a:ext>
                </a:extLst>
              </p:cNvPr>
              <p:cNvSpPr/>
              <p:nvPr/>
            </p:nvSpPr>
            <p:spPr>
              <a:xfrm>
                <a:off x="8408343" y="3771561"/>
                <a:ext cx="242792" cy="302704"/>
              </a:xfrm>
              <a:custGeom>
                <a:avLst/>
                <a:gdLst>
                  <a:gd name="connsiteX0" fmla="*/ 25432 w 242792"/>
                  <a:gd name="connsiteY0" fmla="*/ 302705 h 302704"/>
                  <a:gd name="connsiteX1" fmla="*/ 141446 w 242792"/>
                  <a:gd name="connsiteY1" fmla="*/ 302705 h 302704"/>
                  <a:gd name="connsiteX2" fmla="*/ 166688 w 242792"/>
                  <a:gd name="connsiteY2" fmla="*/ 277463 h 302704"/>
                  <a:gd name="connsiteX3" fmla="*/ 141446 w 242792"/>
                  <a:gd name="connsiteY3" fmla="*/ 252222 h 302704"/>
                  <a:gd name="connsiteX4" fmla="*/ 135350 w 242792"/>
                  <a:gd name="connsiteY4" fmla="*/ 252222 h 302704"/>
                  <a:gd name="connsiteX5" fmla="*/ 135350 w 242792"/>
                  <a:gd name="connsiteY5" fmla="*/ 73152 h 302704"/>
                  <a:gd name="connsiteX6" fmla="*/ 72771 w 242792"/>
                  <a:gd name="connsiteY6" fmla="*/ 0 h 302704"/>
                  <a:gd name="connsiteX7" fmla="*/ 30385 w 242792"/>
                  <a:gd name="connsiteY7" fmla="*/ 0 h 302704"/>
                  <a:gd name="connsiteX8" fmla="*/ 5143 w 242792"/>
                  <a:gd name="connsiteY8" fmla="*/ 25241 h 302704"/>
                  <a:gd name="connsiteX9" fmla="*/ 30385 w 242792"/>
                  <a:gd name="connsiteY9" fmla="*/ 50483 h 302704"/>
                  <a:gd name="connsiteX10" fmla="*/ 46482 w 242792"/>
                  <a:gd name="connsiteY10" fmla="*/ 50483 h 302704"/>
                  <a:gd name="connsiteX11" fmla="*/ 72676 w 242792"/>
                  <a:gd name="connsiteY11" fmla="*/ 77724 h 302704"/>
                  <a:gd name="connsiteX12" fmla="*/ 72676 w 242792"/>
                  <a:gd name="connsiteY12" fmla="*/ 252222 h 302704"/>
                  <a:gd name="connsiteX13" fmla="*/ 25241 w 242792"/>
                  <a:gd name="connsiteY13" fmla="*/ 252222 h 302704"/>
                  <a:gd name="connsiteX14" fmla="*/ 0 w 242792"/>
                  <a:gd name="connsiteY14" fmla="*/ 277463 h 302704"/>
                  <a:gd name="connsiteX15" fmla="*/ 25241 w 242792"/>
                  <a:gd name="connsiteY15" fmla="*/ 302705 h 302704"/>
                  <a:gd name="connsiteX16" fmla="*/ 25241 w 242792"/>
                  <a:gd name="connsiteY16" fmla="*/ 302705 h 302704"/>
                  <a:gd name="connsiteX17" fmla="*/ 211550 w 242792"/>
                  <a:gd name="connsiteY17" fmla="*/ 168593 h 302704"/>
                  <a:gd name="connsiteX18" fmla="*/ 242792 w 242792"/>
                  <a:gd name="connsiteY18" fmla="*/ 137350 h 302704"/>
                  <a:gd name="connsiteX19" fmla="*/ 242792 w 242792"/>
                  <a:gd name="connsiteY19" fmla="*/ 26860 h 302704"/>
                  <a:gd name="connsiteX20" fmla="*/ 218599 w 242792"/>
                  <a:gd name="connsiteY20" fmla="*/ 95 h 302704"/>
                  <a:gd name="connsiteX21" fmla="*/ 175260 w 242792"/>
                  <a:gd name="connsiteY21" fmla="*/ 95 h 302704"/>
                  <a:gd name="connsiteX22" fmla="*/ 150019 w 242792"/>
                  <a:gd name="connsiteY22" fmla="*/ 25337 h 302704"/>
                  <a:gd name="connsiteX23" fmla="*/ 175260 w 242792"/>
                  <a:gd name="connsiteY23" fmla="*/ 50578 h 302704"/>
                  <a:gd name="connsiteX24" fmla="*/ 180308 w 242792"/>
                  <a:gd name="connsiteY24" fmla="*/ 50578 h 302704"/>
                  <a:gd name="connsiteX25" fmla="*/ 180308 w 242792"/>
                  <a:gd name="connsiteY25" fmla="*/ 137350 h 302704"/>
                  <a:gd name="connsiteX26" fmla="*/ 211550 w 242792"/>
                  <a:gd name="connsiteY26" fmla="*/ 168593 h 302704"/>
                  <a:gd name="connsiteX27" fmla="*/ 211550 w 242792"/>
                  <a:gd name="connsiteY27" fmla="*/ 168593 h 3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792" h="302704">
                    <a:moveTo>
                      <a:pt x="25432" y="302705"/>
                    </a:moveTo>
                    <a:lnTo>
                      <a:pt x="141446" y="302705"/>
                    </a:lnTo>
                    <a:cubicBezTo>
                      <a:pt x="156115" y="302705"/>
                      <a:pt x="166688" y="292132"/>
                      <a:pt x="166688" y="277463"/>
                    </a:cubicBezTo>
                    <a:cubicBezTo>
                      <a:pt x="166688" y="262795"/>
                      <a:pt x="156115" y="252222"/>
                      <a:pt x="141446" y="252222"/>
                    </a:cubicBezTo>
                    <a:lnTo>
                      <a:pt x="135350" y="252222"/>
                    </a:lnTo>
                    <a:lnTo>
                      <a:pt x="135350" y="73152"/>
                    </a:lnTo>
                    <a:cubicBezTo>
                      <a:pt x="135350" y="19145"/>
                      <a:pt x="114681" y="0"/>
                      <a:pt x="72771" y="0"/>
                    </a:cubicBezTo>
                    <a:lnTo>
                      <a:pt x="30385" y="0"/>
                    </a:lnTo>
                    <a:cubicBezTo>
                      <a:pt x="15716" y="0"/>
                      <a:pt x="5143" y="10573"/>
                      <a:pt x="5143" y="25241"/>
                    </a:cubicBezTo>
                    <a:cubicBezTo>
                      <a:pt x="5143" y="39910"/>
                      <a:pt x="15716" y="50483"/>
                      <a:pt x="30385" y="50483"/>
                    </a:cubicBezTo>
                    <a:lnTo>
                      <a:pt x="46482" y="50483"/>
                    </a:lnTo>
                    <a:cubicBezTo>
                      <a:pt x="64103" y="50483"/>
                      <a:pt x="72676" y="58007"/>
                      <a:pt x="72676" y="77724"/>
                    </a:cubicBezTo>
                    <a:lnTo>
                      <a:pt x="72676" y="252222"/>
                    </a:lnTo>
                    <a:lnTo>
                      <a:pt x="25241" y="252222"/>
                    </a:lnTo>
                    <a:cubicBezTo>
                      <a:pt x="10573" y="252222"/>
                      <a:pt x="0" y="262795"/>
                      <a:pt x="0" y="277463"/>
                    </a:cubicBezTo>
                    <a:cubicBezTo>
                      <a:pt x="0" y="292132"/>
                      <a:pt x="10573" y="302705"/>
                      <a:pt x="25241" y="302705"/>
                    </a:cubicBezTo>
                    <a:lnTo>
                      <a:pt x="25241" y="302705"/>
                    </a:lnTo>
                    <a:close/>
                    <a:moveTo>
                      <a:pt x="211550" y="168593"/>
                    </a:moveTo>
                    <a:cubicBezTo>
                      <a:pt x="229171" y="168593"/>
                      <a:pt x="242792" y="154972"/>
                      <a:pt x="242792" y="137350"/>
                    </a:cubicBezTo>
                    <a:lnTo>
                      <a:pt x="242792" y="26860"/>
                    </a:lnTo>
                    <a:cubicBezTo>
                      <a:pt x="242792" y="9716"/>
                      <a:pt x="234696" y="95"/>
                      <a:pt x="218599" y="95"/>
                    </a:cubicBezTo>
                    <a:lnTo>
                      <a:pt x="175260" y="95"/>
                    </a:lnTo>
                    <a:cubicBezTo>
                      <a:pt x="161163" y="95"/>
                      <a:pt x="150019" y="11144"/>
                      <a:pt x="150019" y="25337"/>
                    </a:cubicBezTo>
                    <a:cubicBezTo>
                      <a:pt x="150019" y="39529"/>
                      <a:pt x="161068" y="50578"/>
                      <a:pt x="175260" y="50578"/>
                    </a:cubicBezTo>
                    <a:lnTo>
                      <a:pt x="180308" y="50578"/>
                    </a:lnTo>
                    <a:lnTo>
                      <a:pt x="180308" y="137350"/>
                    </a:lnTo>
                    <a:cubicBezTo>
                      <a:pt x="180308" y="154972"/>
                      <a:pt x="193929" y="168593"/>
                      <a:pt x="211550" y="168593"/>
                    </a:cubicBezTo>
                    <a:lnTo>
                      <a:pt x="211550" y="168593"/>
                    </a:lnTo>
                    <a:close/>
                  </a:path>
                </a:pathLst>
              </a:custGeom>
              <a:solidFill>
                <a:schemeClr val="bg1"/>
              </a:solidFill>
              <a:ln w="9525"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C4DB8F45-423E-9BC0-8FE2-64257C309A75}"/>
                  </a:ext>
                </a:extLst>
              </p:cNvPr>
              <p:cNvSpPr/>
              <p:nvPr/>
            </p:nvSpPr>
            <p:spPr>
              <a:xfrm>
                <a:off x="8672852" y="3771657"/>
                <a:ext cx="616839" cy="303752"/>
              </a:xfrm>
              <a:custGeom>
                <a:avLst/>
                <a:gdLst>
                  <a:gd name="connsiteX0" fmla="*/ 112014 w 616839"/>
                  <a:gd name="connsiteY0" fmla="*/ 303657 h 303752"/>
                  <a:gd name="connsiteX1" fmla="*/ 143256 w 616839"/>
                  <a:gd name="connsiteY1" fmla="*/ 272415 h 303752"/>
                  <a:gd name="connsiteX2" fmla="*/ 143256 w 616839"/>
                  <a:gd name="connsiteY2" fmla="*/ 50483 h 303752"/>
                  <a:gd name="connsiteX3" fmla="*/ 146304 w 616839"/>
                  <a:gd name="connsiteY3" fmla="*/ 50483 h 303752"/>
                  <a:gd name="connsiteX4" fmla="*/ 171545 w 616839"/>
                  <a:gd name="connsiteY4" fmla="*/ 25241 h 303752"/>
                  <a:gd name="connsiteX5" fmla="*/ 146304 w 616839"/>
                  <a:gd name="connsiteY5" fmla="*/ 0 h 303752"/>
                  <a:gd name="connsiteX6" fmla="*/ 25241 w 616839"/>
                  <a:gd name="connsiteY6" fmla="*/ 0 h 303752"/>
                  <a:gd name="connsiteX7" fmla="*/ 0 w 616839"/>
                  <a:gd name="connsiteY7" fmla="*/ 25241 h 303752"/>
                  <a:gd name="connsiteX8" fmla="*/ 25241 w 616839"/>
                  <a:gd name="connsiteY8" fmla="*/ 50483 h 303752"/>
                  <a:gd name="connsiteX9" fmla="*/ 80677 w 616839"/>
                  <a:gd name="connsiteY9" fmla="*/ 50483 h 303752"/>
                  <a:gd name="connsiteX10" fmla="*/ 80677 w 616839"/>
                  <a:gd name="connsiteY10" fmla="*/ 272415 h 303752"/>
                  <a:gd name="connsiteX11" fmla="*/ 111919 w 616839"/>
                  <a:gd name="connsiteY11" fmla="*/ 303657 h 303752"/>
                  <a:gd name="connsiteX12" fmla="*/ 111919 w 616839"/>
                  <a:gd name="connsiteY12" fmla="*/ 303657 h 303752"/>
                  <a:gd name="connsiteX13" fmla="*/ 312230 w 616839"/>
                  <a:gd name="connsiteY13" fmla="*/ 303657 h 303752"/>
                  <a:gd name="connsiteX14" fmla="*/ 343471 w 616839"/>
                  <a:gd name="connsiteY14" fmla="*/ 272415 h 303752"/>
                  <a:gd name="connsiteX15" fmla="*/ 343471 w 616839"/>
                  <a:gd name="connsiteY15" fmla="*/ 71723 h 303752"/>
                  <a:gd name="connsiteX16" fmla="*/ 269843 w 616839"/>
                  <a:gd name="connsiteY16" fmla="*/ 95 h 303752"/>
                  <a:gd name="connsiteX17" fmla="*/ 210788 w 616839"/>
                  <a:gd name="connsiteY17" fmla="*/ 95 h 303752"/>
                  <a:gd name="connsiteX18" fmla="*/ 185547 w 616839"/>
                  <a:gd name="connsiteY18" fmla="*/ 25336 h 303752"/>
                  <a:gd name="connsiteX19" fmla="*/ 210788 w 616839"/>
                  <a:gd name="connsiteY19" fmla="*/ 50578 h 303752"/>
                  <a:gd name="connsiteX20" fmla="*/ 253175 w 616839"/>
                  <a:gd name="connsiteY20" fmla="*/ 50578 h 303752"/>
                  <a:gd name="connsiteX21" fmla="*/ 280892 w 616839"/>
                  <a:gd name="connsiteY21" fmla="*/ 78296 h 303752"/>
                  <a:gd name="connsiteX22" fmla="*/ 280892 w 616839"/>
                  <a:gd name="connsiteY22" fmla="*/ 272510 h 303752"/>
                  <a:gd name="connsiteX23" fmla="*/ 312134 w 616839"/>
                  <a:gd name="connsiteY23" fmla="*/ 303752 h 303752"/>
                  <a:gd name="connsiteX24" fmla="*/ 312134 w 616839"/>
                  <a:gd name="connsiteY24" fmla="*/ 303752 h 303752"/>
                  <a:gd name="connsiteX25" fmla="*/ 191643 w 616839"/>
                  <a:gd name="connsiteY25" fmla="*/ 272415 h 303752"/>
                  <a:gd name="connsiteX26" fmla="*/ 222885 w 616839"/>
                  <a:gd name="connsiteY26" fmla="*/ 303657 h 303752"/>
                  <a:gd name="connsiteX27" fmla="*/ 254127 w 616839"/>
                  <a:gd name="connsiteY27" fmla="*/ 272415 h 303752"/>
                  <a:gd name="connsiteX28" fmla="*/ 254127 w 616839"/>
                  <a:gd name="connsiteY28" fmla="*/ 138208 h 303752"/>
                  <a:gd name="connsiteX29" fmla="*/ 222885 w 616839"/>
                  <a:gd name="connsiteY29" fmla="*/ 106966 h 303752"/>
                  <a:gd name="connsiteX30" fmla="*/ 191643 w 616839"/>
                  <a:gd name="connsiteY30" fmla="*/ 138208 h 303752"/>
                  <a:gd name="connsiteX31" fmla="*/ 191643 w 616839"/>
                  <a:gd name="connsiteY31" fmla="*/ 272415 h 303752"/>
                  <a:gd name="connsiteX32" fmla="*/ 585597 w 616839"/>
                  <a:gd name="connsiteY32" fmla="*/ 303657 h 303752"/>
                  <a:gd name="connsiteX33" fmla="*/ 616839 w 616839"/>
                  <a:gd name="connsiteY33" fmla="*/ 272415 h 303752"/>
                  <a:gd name="connsiteX34" fmla="*/ 616839 w 616839"/>
                  <a:gd name="connsiteY34" fmla="*/ 71723 h 303752"/>
                  <a:gd name="connsiteX35" fmla="*/ 543211 w 616839"/>
                  <a:gd name="connsiteY35" fmla="*/ 95 h 303752"/>
                  <a:gd name="connsiteX36" fmla="*/ 484156 w 616839"/>
                  <a:gd name="connsiteY36" fmla="*/ 95 h 303752"/>
                  <a:gd name="connsiteX37" fmla="*/ 458914 w 616839"/>
                  <a:gd name="connsiteY37" fmla="*/ 25336 h 303752"/>
                  <a:gd name="connsiteX38" fmla="*/ 484156 w 616839"/>
                  <a:gd name="connsiteY38" fmla="*/ 50578 h 303752"/>
                  <a:gd name="connsiteX39" fmla="*/ 526542 w 616839"/>
                  <a:gd name="connsiteY39" fmla="*/ 50578 h 303752"/>
                  <a:gd name="connsiteX40" fmla="*/ 554260 w 616839"/>
                  <a:gd name="connsiteY40" fmla="*/ 78296 h 303752"/>
                  <a:gd name="connsiteX41" fmla="*/ 554260 w 616839"/>
                  <a:gd name="connsiteY41" fmla="*/ 272510 h 303752"/>
                  <a:gd name="connsiteX42" fmla="*/ 585502 w 616839"/>
                  <a:gd name="connsiteY42" fmla="*/ 303752 h 303752"/>
                  <a:gd name="connsiteX43" fmla="*/ 585502 w 616839"/>
                  <a:gd name="connsiteY43" fmla="*/ 303752 h 303752"/>
                  <a:gd name="connsiteX44" fmla="*/ 465106 w 616839"/>
                  <a:gd name="connsiteY44" fmla="*/ 272415 h 303752"/>
                  <a:gd name="connsiteX45" fmla="*/ 496348 w 616839"/>
                  <a:gd name="connsiteY45" fmla="*/ 303657 h 303752"/>
                  <a:gd name="connsiteX46" fmla="*/ 527590 w 616839"/>
                  <a:gd name="connsiteY46" fmla="*/ 272415 h 303752"/>
                  <a:gd name="connsiteX47" fmla="*/ 527590 w 616839"/>
                  <a:gd name="connsiteY47" fmla="*/ 138208 h 303752"/>
                  <a:gd name="connsiteX48" fmla="*/ 496348 w 616839"/>
                  <a:gd name="connsiteY48" fmla="*/ 106966 h 303752"/>
                  <a:gd name="connsiteX49" fmla="*/ 465106 w 616839"/>
                  <a:gd name="connsiteY49" fmla="*/ 138208 h 303752"/>
                  <a:gd name="connsiteX50" fmla="*/ 465106 w 616839"/>
                  <a:gd name="connsiteY50" fmla="*/ 272415 h 30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6839" h="303752">
                    <a:moveTo>
                      <a:pt x="112014" y="303657"/>
                    </a:moveTo>
                    <a:cubicBezTo>
                      <a:pt x="130207" y="303657"/>
                      <a:pt x="143256" y="290513"/>
                      <a:pt x="143256" y="272415"/>
                    </a:cubicBezTo>
                    <a:lnTo>
                      <a:pt x="143256" y="50483"/>
                    </a:lnTo>
                    <a:lnTo>
                      <a:pt x="146304" y="50483"/>
                    </a:lnTo>
                    <a:cubicBezTo>
                      <a:pt x="160973" y="50483"/>
                      <a:pt x="171545" y="39910"/>
                      <a:pt x="171545" y="25241"/>
                    </a:cubicBezTo>
                    <a:cubicBezTo>
                      <a:pt x="171545" y="10573"/>
                      <a:pt x="160973" y="0"/>
                      <a:pt x="146304" y="0"/>
                    </a:cubicBezTo>
                    <a:lnTo>
                      <a:pt x="25241" y="0"/>
                    </a:lnTo>
                    <a:cubicBezTo>
                      <a:pt x="10573" y="0"/>
                      <a:pt x="0" y="10573"/>
                      <a:pt x="0" y="25241"/>
                    </a:cubicBezTo>
                    <a:cubicBezTo>
                      <a:pt x="0" y="39910"/>
                      <a:pt x="10573" y="50483"/>
                      <a:pt x="25241" y="50483"/>
                    </a:cubicBezTo>
                    <a:lnTo>
                      <a:pt x="80677" y="50483"/>
                    </a:lnTo>
                    <a:lnTo>
                      <a:pt x="80677" y="272415"/>
                    </a:lnTo>
                    <a:cubicBezTo>
                      <a:pt x="80677" y="290608"/>
                      <a:pt x="93821" y="303657"/>
                      <a:pt x="111919" y="303657"/>
                    </a:cubicBezTo>
                    <a:lnTo>
                      <a:pt x="111919" y="303657"/>
                    </a:lnTo>
                    <a:close/>
                    <a:moveTo>
                      <a:pt x="312230" y="303657"/>
                    </a:moveTo>
                    <a:cubicBezTo>
                      <a:pt x="330422" y="303657"/>
                      <a:pt x="343471" y="290513"/>
                      <a:pt x="343471" y="272415"/>
                    </a:cubicBezTo>
                    <a:lnTo>
                      <a:pt x="343471" y="71723"/>
                    </a:lnTo>
                    <a:cubicBezTo>
                      <a:pt x="343471" y="26860"/>
                      <a:pt x="317754" y="95"/>
                      <a:pt x="269843" y="95"/>
                    </a:cubicBezTo>
                    <a:lnTo>
                      <a:pt x="210788" y="95"/>
                    </a:lnTo>
                    <a:cubicBezTo>
                      <a:pt x="196120" y="95"/>
                      <a:pt x="185547" y="10668"/>
                      <a:pt x="185547" y="25336"/>
                    </a:cubicBezTo>
                    <a:cubicBezTo>
                      <a:pt x="185547" y="40005"/>
                      <a:pt x="196120" y="50578"/>
                      <a:pt x="210788" y="50578"/>
                    </a:cubicBezTo>
                    <a:lnTo>
                      <a:pt x="253175" y="50578"/>
                    </a:lnTo>
                    <a:cubicBezTo>
                      <a:pt x="273368" y="50578"/>
                      <a:pt x="280892" y="60198"/>
                      <a:pt x="280892" y="78296"/>
                    </a:cubicBezTo>
                    <a:lnTo>
                      <a:pt x="280892" y="272510"/>
                    </a:lnTo>
                    <a:cubicBezTo>
                      <a:pt x="280892" y="290703"/>
                      <a:pt x="294037" y="303752"/>
                      <a:pt x="312134" y="303752"/>
                    </a:cubicBezTo>
                    <a:lnTo>
                      <a:pt x="312134" y="303752"/>
                    </a:lnTo>
                    <a:close/>
                    <a:moveTo>
                      <a:pt x="191643" y="272415"/>
                    </a:moveTo>
                    <a:cubicBezTo>
                      <a:pt x="191643" y="290608"/>
                      <a:pt x="204788" y="303657"/>
                      <a:pt x="222885" y="303657"/>
                    </a:cubicBezTo>
                    <a:cubicBezTo>
                      <a:pt x="240983" y="303657"/>
                      <a:pt x="254127" y="290513"/>
                      <a:pt x="254127" y="272415"/>
                    </a:cubicBezTo>
                    <a:lnTo>
                      <a:pt x="254127" y="138208"/>
                    </a:lnTo>
                    <a:cubicBezTo>
                      <a:pt x="254127" y="120015"/>
                      <a:pt x="240983" y="106966"/>
                      <a:pt x="222885" y="106966"/>
                    </a:cubicBezTo>
                    <a:cubicBezTo>
                      <a:pt x="204788" y="106966"/>
                      <a:pt x="191643" y="120110"/>
                      <a:pt x="191643" y="138208"/>
                    </a:cubicBezTo>
                    <a:lnTo>
                      <a:pt x="191643" y="272415"/>
                    </a:lnTo>
                    <a:close/>
                    <a:moveTo>
                      <a:pt x="585597" y="303657"/>
                    </a:moveTo>
                    <a:cubicBezTo>
                      <a:pt x="603790" y="303657"/>
                      <a:pt x="616839" y="290513"/>
                      <a:pt x="616839" y="272415"/>
                    </a:cubicBezTo>
                    <a:lnTo>
                      <a:pt x="616839" y="71723"/>
                    </a:lnTo>
                    <a:cubicBezTo>
                      <a:pt x="616839" y="26860"/>
                      <a:pt x="591122" y="95"/>
                      <a:pt x="543211" y="95"/>
                    </a:cubicBezTo>
                    <a:lnTo>
                      <a:pt x="484156" y="95"/>
                    </a:lnTo>
                    <a:cubicBezTo>
                      <a:pt x="469487" y="95"/>
                      <a:pt x="458914" y="10668"/>
                      <a:pt x="458914" y="25336"/>
                    </a:cubicBezTo>
                    <a:cubicBezTo>
                      <a:pt x="458914" y="40005"/>
                      <a:pt x="469487" y="50578"/>
                      <a:pt x="484156" y="50578"/>
                    </a:cubicBezTo>
                    <a:lnTo>
                      <a:pt x="526542" y="50578"/>
                    </a:lnTo>
                    <a:cubicBezTo>
                      <a:pt x="546735" y="50578"/>
                      <a:pt x="554260" y="60198"/>
                      <a:pt x="554260" y="78296"/>
                    </a:cubicBezTo>
                    <a:lnTo>
                      <a:pt x="554260" y="272510"/>
                    </a:lnTo>
                    <a:cubicBezTo>
                      <a:pt x="554260" y="290703"/>
                      <a:pt x="567404" y="303752"/>
                      <a:pt x="585502" y="303752"/>
                    </a:cubicBezTo>
                    <a:lnTo>
                      <a:pt x="585502" y="303752"/>
                    </a:lnTo>
                    <a:close/>
                    <a:moveTo>
                      <a:pt x="465106" y="272415"/>
                    </a:moveTo>
                    <a:cubicBezTo>
                      <a:pt x="465106" y="290608"/>
                      <a:pt x="478250" y="303657"/>
                      <a:pt x="496348" y="303657"/>
                    </a:cubicBezTo>
                    <a:cubicBezTo>
                      <a:pt x="514445" y="303657"/>
                      <a:pt x="527590" y="290513"/>
                      <a:pt x="527590" y="272415"/>
                    </a:cubicBezTo>
                    <a:lnTo>
                      <a:pt x="527590" y="138208"/>
                    </a:lnTo>
                    <a:cubicBezTo>
                      <a:pt x="527590" y="120015"/>
                      <a:pt x="514445" y="106966"/>
                      <a:pt x="496348" y="106966"/>
                    </a:cubicBezTo>
                    <a:cubicBezTo>
                      <a:pt x="478250" y="106966"/>
                      <a:pt x="465106" y="120110"/>
                      <a:pt x="465106" y="138208"/>
                    </a:cubicBezTo>
                    <a:lnTo>
                      <a:pt x="465106" y="272415"/>
                    </a:lnTo>
                    <a:close/>
                  </a:path>
                </a:pathLst>
              </a:custGeom>
              <a:solidFill>
                <a:schemeClr val="bg1"/>
              </a:solidFill>
              <a:ln w="9525"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CDC88156-6675-EFE0-CFED-C5B688FE6B5B}"/>
                  </a:ext>
                </a:extLst>
              </p:cNvPr>
              <p:cNvSpPr/>
              <p:nvPr/>
            </p:nvSpPr>
            <p:spPr>
              <a:xfrm>
                <a:off x="9302359" y="3771657"/>
                <a:ext cx="140779" cy="304133"/>
              </a:xfrm>
              <a:custGeom>
                <a:avLst/>
                <a:gdLst>
                  <a:gd name="connsiteX0" fmla="*/ 81248 w 140779"/>
                  <a:gd name="connsiteY0" fmla="*/ 304133 h 304133"/>
                  <a:gd name="connsiteX1" fmla="*/ 112490 w 140779"/>
                  <a:gd name="connsiteY1" fmla="*/ 272320 h 304133"/>
                  <a:gd name="connsiteX2" fmla="*/ 112490 w 140779"/>
                  <a:gd name="connsiteY2" fmla="*/ 106871 h 304133"/>
                  <a:gd name="connsiteX3" fmla="*/ 95345 w 140779"/>
                  <a:gd name="connsiteY3" fmla="*/ 50387 h 304133"/>
                  <a:gd name="connsiteX4" fmla="*/ 115538 w 140779"/>
                  <a:gd name="connsiteY4" fmla="*/ 50387 h 304133"/>
                  <a:gd name="connsiteX5" fmla="*/ 140779 w 140779"/>
                  <a:gd name="connsiteY5" fmla="*/ 25717 h 304133"/>
                  <a:gd name="connsiteX6" fmla="*/ 115538 w 140779"/>
                  <a:gd name="connsiteY6" fmla="*/ 0 h 304133"/>
                  <a:gd name="connsiteX7" fmla="*/ 25241 w 140779"/>
                  <a:gd name="connsiteY7" fmla="*/ 0 h 304133"/>
                  <a:gd name="connsiteX8" fmla="*/ 0 w 140779"/>
                  <a:gd name="connsiteY8" fmla="*/ 25241 h 304133"/>
                  <a:gd name="connsiteX9" fmla="*/ 25241 w 140779"/>
                  <a:gd name="connsiteY9" fmla="*/ 50483 h 304133"/>
                  <a:gd name="connsiteX10" fmla="*/ 30766 w 140779"/>
                  <a:gd name="connsiteY10" fmla="*/ 50483 h 304133"/>
                  <a:gd name="connsiteX11" fmla="*/ 49911 w 140779"/>
                  <a:gd name="connsiteY11" fmla="*/ 102394 h 304133"/>
                  <a:gd name="connsiteX12" fmla="*/ 49911 w 140779"/>
                  <a:gd name="connsiteY12" fmla="*/ 272320 h 304133"/>
                  <a:gd name="connsiteX13" fmla="*/ 81153 w 140779"/>
                  <a:gd name="connsiteY13" fmla="*/ 304133 h 304133"/>
                  <a:gd name="connsiteX14" fmla="*/ 81153 w 140779"/>
                  <a:gd name="connsiteY14"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779" h="304133">
                    <a:moveTo>
                      <a:pt x="81248" y="304133"/>
                    </a:moveTo>
                    <a:cubicBezTo>
                      <a:pt x="98870" y="304133"/>
                      <a:pt x="112490" y="290036"/>
                      <a:pt x="112490" y="272320"/>
                    </a:cubicBezTo>
                    <a:lnTo>
                      <a:pt x="112490" y="106871"/>
                    </a:lnTo>
                    <a:cubicBezTo>
                      <a:pt x="112490" y="82677"/>
                      <a:pt x="107442" y="64008"/>
                      <a:pt x="95345" y="50387"/>
                    </a:cubicBezTo>
                    <a:lnTo>
                      <a:pt x="115538" y="50387"/>
                    </a:lnTo>
                    <a:cubicBezTo>
                      <a:pt x="130207" y="50387"/>
                      <a:pt x="140779" y="40291"/>
                      <a:pt x="140779" y="25717"/>
                    </a:cubicBezTo>
                    <a:cubicBezTo>
                      <a:pt x="140779" y="11144"/>
                      <a:pt x="130207" y="0"/>
                      <a:pt x="115538" y="0"/>
                    </a:cubicBezTo>
                    <a:lnTo>
                      <a:pt x="25241" y="0"/>
                    </a:lnTo>
                    <a:cubicBezTo>
                      <a:pt x="10573" y="0"/>
                      <a:pt x="0" y="10573"/>
                      <a:pt x="0" y="25241"/>
                    </a:cubicBezTo>
                    <a:cubicBezTo>
                      <a:pt x="0" y="39910"/>
                      <a:pt x="10573" y="50483"/>
                      <a:pt x="25241" y="50483"/>
                    </a:cubicBezTo>
                    <a:lnTo>
                      <a:pt x="30766" y="50483"/>
                    </a:lnTo>
                    <a:cubicBezTo>
                      <a:pt x="35814" y="55531"/>
                      <a:pt x="49911" y="68104"/>
                      <a:pt x="49911" y="102394"/>
                    </a:cubicBezTo>
                    <a:lnTo>
                      <a:pt x="49911" y="272320"/>
                    </a:lnTo>
                    <a:cubicBezTo>
                      <a:pt x="49911" y="289941"/>
                      <a:pt x="63532" y="304133"/>
                      <a:pt x="81153" y="304133"/>
                    </a:cubicBezTo>
                    <a:lnTo>
                      <a:pt x="81153" y="304133"/>
                    </a:lnTo>
                    <a:close/>
                  </a:path>
                </a:pathLst>
              </a:custGeom>
              <a:solidFill>
                <a:schemeClr val="bg1"/>
              </a:solidFill>
              <a:ln w="9525"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3F508E2C-EC41-8E22-23D5-459D52350446}"/>
                  </a:ext>
                </a:extLst>
              </p:cNvPr>
              <p:cNvSpPr/>
              <p:nvPr/>
            </p:nvSpPr>
            <p:spPr>
              <a:xfrm>
                <a:off x="8126688" y="3080427"/>
                <a:ext cx="810958" cy="555021"/>
              </a:xfrm>
              <a:custGeom>
                <a:avLst/>
                <a:gdLst>
                  <a:gd name="connsiteX0" fmla="*/ 202502 w 810958"/>
                  <a:gd name="connsiteY0" fmla="*/ 554165 h 555021"/>
                  <a:gd name="connsiteX1" fmla="*/ 259556 w 810958"/>
                  <a:gd name="connsiteY1" fmla="*/ 497110 h 555021"/>
                  <a:gd name="connsiteX2" fmla="*/ 259556 w 810958"/>
                  <a:gd name="connsiteY2" fmla="*/ 130778 h 555021"/>
                  <a:gd name="connsiteX3" fmla="*/ 140779 w 810958"/>
                  <a:gd name="connsiteY3" fmla="*/ 95 h 555021"/>
                  <a:gd name="connsiteX4" fmla="*/ 46006 w 810958"/>
                  <a:gd name="connsiteY4" fmla="*/ 95 h 555021"/>
                  <a:gd name="connsiteX5" fmla="*/ 0 w 810958"/>
                  <a:gd name="connsiteY5" fmla="*/ 46101 h 555021"/>
                  <a:gd name="connsiteX6" fmla="*/ 46006 w 810958"/>
                  <a:gd name="connsiteY6" fmla="*/ 92107 h 555021"/>
                  <a:gd name="connsiteX7" fmla="*/ 92012 w 810958"/>
                  <a:gd name="connsiteY7" fmla="*/ 92107 h 555021"/>
                  <a:gd name="connsiteX8" fmla="*/ 145352 w 810958"/>
                  <a:gd name="connsiteY8" fmla="*/ 160211 h 555021"/>
                  <a:gd name="connsiteX9" fmla="*/ 145352 w 810958"/>
                  <a:gd name="connsiteY9" fmla="*/ 497110 h 555021"/>
                  <a:gd name="connsiteX10" fmla="*/ 202406 w 810958"/>
                  <a:gd name="connsiteY10" fmla="*/ 554165 h 555021"/>
                  <a:gd name="connsiteX11" fmla="*/ 202406 w 810958"/>
                  <a:gd name="connsiteY11" fmla="*/ 554165 h 555021"/>
                  <a:gd name="connsiteX12" fmla="*/ 411480 w 810958"/>
                  <a:gd name="connsiteY12" fmla="*/ 555022 h 555021"/>
                  <a:gd name="connsiteX13" fmla="*/ 468535 w 810958"/>
                  <a:gd name="connsiteY13" fmla="*/ 497967 h 555021"/>
                  <a:gd name="connsiteX14" fmla="*/ 468535 w 810958"/>
                  <a:gd name="connsiteY14" fmla="*/ 45148 h 555021"/>
                  <a:gd name="connsiteX15" fmla="*/ 423386 w 810958"/>
                  <a:gd name="connsiteY15" fmla="*/ 0 h 555021"/>
                  <a:gd name="connsiteX16" fmla="*/ 338709 w 810958"/>
                  <a:gd name="connsiteY16" fmla="*/ 0 h 555021"/>
                  <a:gd name="connsiteX17" fmla="*/ 292703 w 810958"/>
                  <a:gd name="connsiteY17" fmla="*/ 46006 h 555021"/>
                  <a:gd name="connsiteX18" fmla="*/ 338709 w 810958"/>
                  <a:gd name="connsiteY18" fmla="*/ 92012 h 555021"/>
                  <a:gd name="connsiteX19" fmla="*/ 354330 w 810958"/>
                  <a:gd name="connsiteY19" fmla="*/ 92012 h 555021"/>
                  <a:gd name="connsiteX20" fmla="*/ 354330 w 810958"/>
                  <a:gd name="connsiteY20" fmla="*/ 497967 h 555021"/>
                  <a:gd name="connsiteX21" fmla="*/ 411385 w 810958"/>
                  <a:gd name="connsiteY21" fmla="*/ 555022 h 555021"/>
                  <a:gd name="connsiteX22" fmla="*/ 411385 w 810958"/>
                  <a:gd name="connsiteY22" fmla="*/ 555022 h 555021"/>
                  <a:gd name="connsiteX23" fmla="*/ 273367 w 810958"/>
                  <a:gd name="connsiteY23" fmla="*/ 261461 h 555021"/>
                  <a:gd name="connsiteX24" fmla="*/ 310229 w 810958"/>
                  <a:gd name="connsiteY24" fmla="*/ 298323 h 555021"/>
                  <a:gd name="connsiteX25" fmla="*/ 347091 w 810958"/>
                  <a:gd name="connsiteY25" fmla="*/ 261461 h 555021"/>
                  <a:gd name="connsiteX26" fmla="*/ 310229 w 810958"/>
                  <a:gd name="connsiteY26" fmla="*/ 224599 h 555021"/>
                  <a:gd name="connsiteX27" fmla="*/ 273367 w 810958"/>
                  <a:gd name="connsiteY27" fmla="*/ 261461 h 555021"/>
                  <a:gd name="connsiteX28" fmla="*/ 273367 w 810958"/>
                  <a:gd name="connsiteY28" fmla="*/ 261461 h 555021"/>
                  <a:gd name="connsiteX29" fmla="*/ 553212 w 810958"/>
                  <a:gd name="connsiteY29" fmla="*/ 552259 h 555021"/>
                  <a:gd name="connsiteX30" fmla="*/ 764953 w 810958"/>
                  <a:gd name="connsiteY30" fmla="*/ 552259 h 555021"/>
                  <a:gd name="connsiteX31" fmla="*/ 810959 w 810958"/>
                  <a:gd name="connsiteY31" fmla="*/ 506254 h 555021"/>
                  <a:gd name="connsiteX32" fmla="*/ 764953 w 810958"/>
                  <a:gd name="connsiteY32" fmla="*/ 460248 h 555021"/>
                  <a:gd name="connsiteX33" fmla="*/ 753904 w 810958"/>
                  <a:gd name="connsiteY33" fmla="*/ 460248 h 555021"/>
                  <a:gd name="connsiteX34" fmla="*/ 753904 w 810958"/>
                  <a:gd name="connsiteY34" fmla="*/ 133540 h 555021"/>
                  <a:gd name="connsiteX35" fmla="*/ 639794 w 810958"/>
                  <a:gd name="connsiteY35" fmla="*/ 95 h 555021"/>
                  <a:gd name="connsiteX36" fmla="*/ 562451 w 810958"/>
                  <a:gd name="connsiteY36" fmla="*/ 95 h 555021"/>
                  <a:gd name="connsiteX37" fmla="*/ 516446 w 810958"/>
                  <a:gd name="connsiteY37" fmla="*/ 46101 h 555021"/>
                  <a:gd name="connsiteX38" fmla="*/ 562451 w 810958"/>
                  <a:gd name="connsiteY38" fmla="*/ 92107 h 555021"/>
                  <a:gd name="connsiteX39" fmla="*/ 591884 w 810958"/>
                  <a:gd name="connsiteY39" fmla="*/ 92107 h 555021"/>
                  <a:gd name="connsiteX40" fmla="*/ 639794 w 810958"/>
                  <a:gd name="connsiteY40" fmla="*/ 141827 h 555021"/>
                  <a:gd name="connsiteX41" fmla="*/ 639794 w 810958"/>
                  <a:gd name="connsiteY41" fmla="*/ 460343 h 555021"/>
                  <a:gd name="connsiteX42" fmla="*/ 553307 w 810958"/>
                  <a:gd name="connsiteY42" fmla="*/ 460343 h 555021"/>
                  <a:gd name="connsiteX43" fmla="*/ 507302 w 810958"/>
                  <a:gd name="connsiteY43" fmla="*/ 506349 h 555021"/>
                  <a:gd name="connsiteX44" fmla="*/ 553307 w 810958"/>
                  <a:gd name="connsiteY44" fmla="*/ 552355 h 555021"/>
                  <a:gd name="connsiteX45" fmla="*/ 553307 w 810958"/>
                  <a:gd name="connsiteY45" fmla="*/ 552355 h 55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0958" h="555021">
                    <a:moveTo>
                      <a:pt x="202502" y="554165"/>
                    </a:moveTo>
                    <a:cubicBezTo>
                      <a:pt x="235649" y="554165"/>
                      <a:pt x="259556" y="530257"/>
                      <a:pt x="259556" y="497110"/>
                    </a:cubicBezTo>
                    <a:lnTo>
                      <a:pt x="259556" y="130778"/>
                    </a:lnTo>
                    <a:cubicBezTo>
                      <a:pt x="259556" y="45148"/>
                      <a:pt x="219932" y="95"/>
                      <a:pt x="140779" y="95"/>
                    </a:cubicBezTo>
                    <a:lnTo>
                      <a:pt x="46006" y="95"/>
                    </a:lnTo>
                    <a:cubicBezTo>
                      <a:pt x="19336" y="95"/>
                      <a:pt x="0" y="19431"/>
                      <a:pt x="0" y="46101"/>
                    </a:cubicBezTo>
                    <a:cubicBezTo>
                      <a:pt x="0" y="72771"/>
                      <a:pt x="19336" y="92107"/>
                      <a:pt x="46006" y="92107"/>
                    </a:cubicBezTo>
                    <a:lnTo>
                      <a:pt x="92012" y="92107"/>
                    </a:lnTo>
                    <a:cubicBezTo>
                      <a:pt x="132493" y="92107"/>
                      <a:pt x="145352" y="107728"/>
                      <a:pt x="145352" y="160211"/>
                    </a:cubicBezTo>
                    <a:lnTo>
                      <a:pt x="145352" y="497110"/>
                    </a:lnTo>
                    <a:cubicBezTo>
                      <a:pt x="145352" y="530257"/>
                      <a:pt x="169259" y="554165"/>
                      <a:pt x="202406" y="554165"/>
                    </a:cubicBezTo>
                    <a:lnTo>
                      <a:pt x="202406" y="554165"/>
                    </a:lnTo>
                    <a:close/>
                    <a:moveTo>
                      <a:pt x="411480" y="555022"/>
                    </a:moveTo>
                    <a:cubicBezTo>
                      <a:pt x="443675" y="555022"/>
                      <a:pt x="468535" y="531114"/>
                      <a:pt x="468535" y="497967"/>
                    </a:cubicBezTo>
                    <a:lnTo>
                      <a:pt x="468535" y="45148"/>
                    </a:lnTo>
                    <a:cubicBezTo>
                      <a:pt x="468535" y="16573"/>
                      <a:pt x="451009" y="0"/>
                      <a:pt x="423386" y="0"/>
                    </a:cubicBezTo>
                    <a:lnTo>
                      <a:pt x="338709" y="0"/>
                    </a:lnTo>
                    <a:cubicBezTo>
                      <a:pt x="312896" y="0"/>
                      <a:pt x="292703" y="20288"/>
                      <a:pt x="292703" y="46006"/>
                    </a:cubicBezTo>
                    <a:cubicBezTo>
                      <a:pt x="292703" y="71723"/>
                      <a:pt x="312992" y="92012"/>
                      <a:pt x="338709" y="92012"/>
                    </a:cubicBezTo>
                    <a:lnTo>
                      <a:pt x="354330" y="92012"/>
                    </a:lnTo>
                    <a:lnTo>
                      <a:pt x="354330" y="497967"/>
                    </a:lnTo>
                    <a:cubicBezTo>
                      <a:pt x="354330" y="531114"/>
                      <a:pt x="379190" y="555022"/>
                      <a:pt x="411385" y="555022"/>
                    </a:cubicBezTo>
                    <a:lnTo>
                      <a:pt x="411385" y="555022"/>
                    </a:lnTo>
                    <a:close/>
                    <a:moveTo>
                      <a:pt x="273367" y="261461"/>
                    </a:moveTo>
                    <a:cubicBezTo>
                      <a:pt x="273367" y="281749"/>
                      <a:pt x="289941" y="298323"/>
                      <a:pt x="310229" y="298323"/>
                    </a:cubicBezTo>
                    <a:cubicBezTo>
                      <a:pt x="330517" y="298323"/>
                      <a:pt x="347091" y="281749"/>
                      <a:pt x="347091" y="261461"/>
                    </a:cubicBezTo>
                    <a:cubicBezTo>
                      <a:pt x="347091" y="241173"/>
                      <a:pt x="330517" y="224599"/>
                      <a:pt x="310229" y="224599"/>
                    </a:cubicBezTo>
                    <a:cubicBezTo>
                      <a:pt x="289941" y="224599"/>
                      <a:pt x="273367" y="241173"/>
                      <a:pt x="273367" y="261461"/>
                    </a:cubicBezTo>
                    <a:lnTo>
                      <a:pt x="273367" y="261461"/>
                    </a:lnTo>
                    <a:close/>
                    <a:moveTo>
                      <a:pt x="553212" y="552259"/>
                    </a:moveTo>
                    <a:lnTo>
                      <a:pt x="764953" y="552259"/>
                    </a:lnTo>
                    <a:cubicBezTo>
                      <a:pt x="791623" y="552259"/>
                      <a:pt x="810959" y="532924"/>
                      <a:pt x="810959" y="506254"/>
                    </a:cubicBezTo>
                    <a:cubicBezTo>
                      <a:pt x="810959" y="479584"/>
                      <a:pt x="791623" y="460248"/>
                      <a:pt x="764953" y="460248"/>
                    </a:cubicBezTo>
                    <a:lnTo>
                      <a:pt x="753904" y="460248"/>
                    </a:lnTo>
                    <a:lnTo>
                      <a:pt x="753904" y="133540"/>
                    </a:lnTo>
                    <a:cubicBezTo>
                      <a:pt x="753904" y="35052"/>
                      <a:pt x="716185" y="95"/>
                      <a:pt x="639794" y="95"/>
                    </a:cubicBezTo>
                    <a:lnTo>
                      <a:pt x="562451" y="95"/>
                    </a:lnTo>
                    <a:cubicBezTo>
                      <a:pt x="535781" y="95"/>
                      <a:pt x="516446" y="19431"/>
                      <a:pt x="516446" y="46101"/>
                    </a:cubicBezTo>
                    <a:cubicBezTo>
                      <a:pt x="516446" y="72771"/>
                      <a:pt x="535781" y="92107"/>
                      <a:pt x="562451" y="92107"/>
                    </a:cubicBezTo>
                    <a:lnTo>
                      <a:pt x="591884" y="92107"/>
                    </a:lnTo>
                    <a:cubicBezTo>
                      <a:pt x="624078" y="92107"/>
                      <a:pt x="639794" y="105918"/>
                      <a:pt x="639794" y="141827"/>
                    </a:cubicBezTo>
                    <a:lnTo>
                      <a:pt x="639794" y="460343"/>
                    </a:lnTo>
                    <a:lnTo>
                      <a:pt x="553307" y="460343"/>
                    </a:lnTo>
                    <a:cubicBezTo>
                      <a:pt x="526637" y="460343"/>
                      <a:pt x="507302" y="479679"/>
                      <a:pt x="507302" y="506349"/>
                    </a:cubicBezTo>
                    <a:cubicBezTo>
                      <a:pt x="507302" y="533019"/>
                      <a:pt x="526637" y="552355"/>
                      <a:pt x="553307" y="552355"/>
                    </a:cubicBezTo>
                    <a:lnTo>
                      <a:pt x="553307" y="552355"/>
                    </a:lnTo>
                    <a:close/>
                  </a:path>
                </a:pathLst>
              </a:custGeom>
              <a:solidFill>
                <a:schemeClr val="bg1"/>
              </a:solidFill>
              <a:ln w="9525"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81AB254D-4CA6-095E-94BB-DECCFDBAA4FD}"/>
                  </a:ext>
                </a:extLst>
              </p:cNvPr>
              <p:cNvSpPr/>
              <p:nvPr/>
            </p:nvSpPr>
            <p:spPr>
              <a:xfrm>
                <a:off x="8907262" y="3080522"/>
                <a:ext cx="532923" cy="555974"/>
              </a:xfrm>
              <a:custGeom>
                <a:avLst/>
                <a:gdLst>
                  <a:gd name="connsiteX0" fmla="*/ 112300 w 532923"/>
                  <a:gd name="connsiteY0" fmla="*/ 307372 h 555974"/>
                  <a:gd name="connsiteX1" fmla="*/ 169354 w 532923"/>
                  <a:gd name="connsiteY1" fmla="*/ 250317 h 555974"/>
                  <a:gd name="connsiteX2" fmla="*/ 169354 w 532923"/>
                  <a:gd name="connsiteY2" fmla="*/ 48768 h 555974"/>
                  <a:gd name="connsiteX3" fmla="*/ 125158 w 532923"/>
                  <a:gd name="connsiteY3" fmla="*/ 0 h 555974"/>
                  <a:gd name="connsiteX4" fmla="*/ 46006 w 532923"/>
                  <a:gd name="connsiteY4" fmla="*/ 0 h 555974"/>
                  <a:gd name="connsiteX5" fmla="*/ 0 w 532923"/>
                  <a:gd name="connsiteY5" fmla="*/ 46006 h 555974"/>
                  <a:gd name="connsiteX6" fmla="*/ 46006 w 532923"/>
                  <a:gd name="connsiteY6" fmla="*/ 92012 h 555974"/>
                  <a:gd name="connsiteX7" fmla="*/ 55245 w 532923"/>
                  <a:gd name="connsiteY7" fmla="*/ 92012 h 555974"/>
                  <a:gd name="connsiteX8" fmla="*/ 55245 w 532923"/>
                  <a:gd name="connsiteY8" fmla="*/ 250317 h 555974"/>
                  <a:gd name="connsiteX9" fmla="*/ 112300 w 532923"/>
                  <a:gd name="connsiteY9" fmla="*/ 307372 h 555974"/>
                  <a:gd name="connsiteX10" fmla="*/ 112300 w 532923"/>
                  <a:gd name="connsiteY10" fmla="*/ 307372 h 555974"/>
                  <a:gd name="connsiteX11" fmla="*/ 475869 w 532923"/>
                  <a:gd name="connsiteY11" fmla="*/ 555879 h 555974"/>
                  <a:gd name="connsiteX12" fmla="*/ 532924 w 532923"/>
                  <a:gd name="connsiteY12" fmla="*/ 498824 h 555974"/>
                  <a:gd name="connsiteX13" fmla="*/ 532924 w 532923"/>
                  <a:gd name="connsiteY13" fmla="*/ 130683 h 555974"/>
                  <a:gd name="connsiteX14" fmla="*/ 401288 w 532923"/>
                  <a:gd name="connsiteY14" fmla="*/ 0 h 555974"/>
                  <a:gd name="connsiteX15" fmla="*/ 254032 w 532923"/>
                  <a:gd name="connsiteY15" fmla="*/ 0 h 555974"/>
                  <a:gd name="connsiteX16" fmla="*/ 208026 w 532923"/>
                  <a:gd name="connsiteY16" fmla="*/ 46006 h 555974"/>
                  <a:gd name="connsiteX17" fmla="*/ 244888 w 532923"/>
                  <a:gd name="connsiteY17" fmla="*/ 91154 h 555974"/>
                  <a:gd name="connsiteX18" fmla="*/ 244888 w 532923"/>
                  <a:gd name="connsiteY18" fmla="*/ 498920 h 555974"/>
                  <a:gd name="connsiteX19" fmla="*/ 301942 w 532923"/>
                  <a:gd name="connsiteY19" fmla="*/ 555974 h 555974"/>
                  <a:gd name="connsiteX20" fmla="*/ 358997 w 532923"/>
                  <a:gd name="connsiteY20" fmla="*/ 498920 h 555974"/>
                  <a:gd name="connsiteX21" fmla="*/ 358997 w 532923"/>
                  <a:gd name="connsiteY21" fmla="*/ 92012 h 555974"/>
                  <a:gd name="connsiteX22" fmla="*/ 379285 w 532923"/>
                  <a:gd name="connsiteY22" fmla="*/ 92012 h 555974"/>
                  <a:gd name="connsiteX23" fmla="*/ 418909 w 532923"/>
                  <a:gd name="connsiteY23" fmla="*/ 136208 h 555974"/>
                  <a:gd name="connsiteX24" fmla="*/ 418909 w 532923"/>
                  <a:gd name="connsiteY24" fmla="*/ 498824 h 555974"/>
                  <a:gd name="connsiteX25" fmla="*/ 475964 w 532923"/>
                  <a:gd name="connsiteY25" fmla="*/ 555879 h 555974"/>
                  <a:gd name="connsiteX26" fmla="*/ 475964 w 532923"/>
                  <a:gd name="connsiteY26" fmla="*/ 555879 h 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923" h="555974">
                    <a:moveTo>
                      <a:pt x="112300" y="307372"/>
                    </a:moveTo>
                    <a:cubicBezTo>
                      <a:pt x="144494" y="307372"/>
                      <a:pt x="169354" y="282512"/>
                      <a:pt x="169354" y="250317"/>
                    </a:cubicBezTo>
                    <a:lnTo>
                      <a:pt x="169354" y="48768"/>
                    </a:lnTo>
                    <a:cubicBezTo>
                      <a:pt x="169354" y="17431"/>
                      <a:pt x="154591" y="0"/>
                      <a:pt x="125158" y="0"/>
                    </a:cubicBezTo>
                    <a:lnTo>
                      <a:pt x="46006" y="0"/>
                    </a:lnTo>
                    <a:cubicBezTo>
                      <a:pt x="20193" y="0"/>
                      <a:pt x="0" y="20288"/>
                      <a:pt x="0" y="46006"/>
                    </a:cubicBezTo>
                    <a:cubicBezTo>
                      <a:pt x="0" y="71723"/>
                      <a:pt x="20288" y="92012"/>
                      <a:pt x="46006" y="92012"/>
                    </a:cubicBezTo>
                    <a:lnTo>
                      <a:pt x="55245" y="92012"/>
                    </a:lnTo>
                    <a:lnTo>
                      <a:pt x="55245" y="250317"/>
                    </a:lnTo>
                    <a:cubicBezTo>
                      <a:pt x="55245" y="282512"/>
                      <a:pt x="80105" y="307372"/>
                      <a:pt x="112300" y="307372"/>
                    </a:cubicBezTo>
                    <a:lnTo>
                      <a:pt x="112300" y="307372"/>
                    </a:lnTo>
                    <a:close/>
                    <a:moveTo>
                      <a:pt x="475869" y="555879"/>
                    </a:moveTo>
                    <a:cubicBezTo>
                      <a:pt x="509016" y="555879"/>
                      <a:pt x="532924" y="531971"/>
                      <a:pt x="532924" y="498824"/>
                    </a:cubicBezTo>
                    <a:lnTo>
                      <a:pt x="532924" y="130683"/>
                    </a:lnTo>
                    <a:cubicBezTo>
                      <a:pt x="532924" y="48768"/>
                      <a:pt x="488728" y="0"/>
                      <a:pt x="401288" y="0"/>
                    </a:cubicBezTo>
                    <a:lnTo>
                      <a:pt x="254032" y="0"/>
                    </a:lnTo>
                    <a:cubicBezTo>
                      <a:pt x="227362" y="0"/>
                      <a:pt x="208026" y="19336"/>
                      <a:pt x="208026" y="46006"/>
                    </a:cubicBezTo>
                    <a:cubicBezTo>
                      <a:pt x="208026" y="69914"/>
                      <a:pt x="222790" y="87440"/>
                      <a:pt x="244888" y="91154"/>
                    </a:cubicBezTo>
                    <a:lnTo>
                      <a:pt x="244888" y="498920"/>
                    </a:lnTo>
                    <a:cubicBezTo>
                      <a:pt x="244888" y="532067"/>
                      <a:pt x="268796" y="555974"/>
                      <a:pt x="301942" y="555974"/>
                    </a:cubicBezTo>
                    <a:cubicBezTo>
                      <a:pt x="335089" y="555974"/>
                      <a:pt x="358997" y="532067"/>
                      <a:pt x="358997" y="498920"/>
                    </a:cubicBezTo>
                    <a:lnTo>
                      <a:pt x="358997" y="92012"/>
                    </a:lnTo>
                    <a:lnTo>
                      <a:pt x="379285" y="92012"/>
                    </a:lnTo>
                    <a:cubicBezTo>
                      <a:pt x="407860" y="92012"/>
                      <a:pt x="418909" y="104013"/>
                      <a:pt x="418909" y="136208"/>
                    </a:cubicBezTo>
                    <a:lnTo>
                      <a:pt x="418909" y="498824"/>
                    </a:lnTo>
                    <a:cubicBezTo>
                      <a:pt x="418909" y="531971"/>
                      <a:pt x="442817" y="555879"/>
                      <a:pt x="475964" y="555879"/>
                    </a:cubicBezTo>
                    <a:lnTo>
                      <a:pt x="475964" y="555879"/>
                    </a:lnTo>
                    <a:close/>
                  </a:path>
                </a:pathLst>
              </a:custGeom>
              <a:solidFill>
                <a:schemeClr val="bg1"/>
              </a:solidFill>
              <a:ln w="9525" cap="flat">
                <a:noFill/>
                <a:prstDash val="solid"/>
                <a:miter/>
              </a:ln>
            </p:spPr>
            <p:txBody>
              <a:bodyPr rtlCol="1" anchor="ctr"/>
              <a:lstStyle/>
              <a:p>
                <a:endParaRPr lang="he-IL"/>
              </a:p>
            </p:txBody>
          </p:sp>
        </p:grpSp>
      </p:grpSp>
      <p:grpSp>
        <p:nvGrpSpPr>
          <p:cNvPr id="61" name="קבוצה 60">
            <a:extLst>
              <a:ext uri="{FF2B5EF4-FFF2-40B4-BE49-F238E27FC236}">
                <a16:creationId xmlns:a16="http://schemas.microsoft.com/office/drawing/2014/main" id="{05F8CE8C-4199-1D69-2429-D0FE737D4C39}"/>
              </a:ext>
            </a:extLst>
          </p:cNvPr>
          <p:cNvGrpSpPr/>
          <p:nvPr/>
        </p:nvGrpSpPr>
        <p:grpSpPr>
          <a:xfrm>
            <a:off x="10600882" y="1912855"/>
            <a:ext cx="939840" cy="797091"/>
            <a:chOff x="10801188" y="1895309"/>
            <a:chExt cx="739533" cy="627208"/>
          </a:xfrm>
          <a:solidFill>
            <a:srgbClr val="B0BD21"/>
          </a:solidFill>
        </p:grpSpPr>
        <p:sp>
          <p:nvSpPr>
            <p:cNvPr id="59" name="צורה חופשית: צורה 58">
              <a:extLst>
                <a:ext uri="{FF2B5EF4-FFF2-40B4-BE49-F238E27FC236}">
                  <a16:creationId xmlns:a16="http://schemas.microsoft.com/office/drawing/2014/main" id="{68409E9B-747C-B774-8233-BBA7216E343F}"/>
                </a:ext>
              </a:extLst>
            </p:cNvPr>
            <p:cNvSpPr/>
            <p:nvPr/>
          </p:nvSpPr>
          <p:spPr>
            <a:xfrm>
              <a:off x="108011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1CAE87D4-E2B8-4731-A48E-9CB1318A9EA9}"/>
                </a:ext>
              </a:extLst>
            </p:cNvPr>
            <p:cNvSpPr/>
            <p:nvPr/>
          </p:nvSpPr>
          <p:spPr>
            <a:xfrm>
              <a:off x="112245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grpSp>
      <p:pic>
        <p:nvPicPr>
          <p:cNvPr id="2" name="גרפיקה 1">
            <a:extLst>
              <a:ext uri="{FF2B5EF4-FFF2-40B4-BE49-F238E27FC236}">
                <a16:creationId xmlns:a16="http://schemas.microsoft.com/office/drawing/2014/main" id="{64836E6C-3079-6D4D-6B25-4EDC747CC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940" y="5675586"/>
            <a:ext cx="776943" cy="846176"/>
          </a:xfrm>
          <a:prstGeom prst="rect">
            <a:avLst/>
          </a:prstGeom>
        </p:spPr>
      </p:pic>
    </p:spTree>
    <p:extLst>
      <p:ext uri="{BB962C8B-B14F-4D97-AF65-F5344CB8AC3E}">
        <p14:creationId xmlns:p14="http://schemas.microsoft.com/office/powerpoint/2010/main" val="39627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vertical)">
                                      <p:cBhvr>
                                        <p:cTn id="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F5907-876E-4A7B-D883-0152897CDEF7}"/>
            </a:ext>
          </a:extLst>
        </p:cNvPr>
        <p:cNvGrpSpPr/>
        <p:nvPr/>
      </p:nvGrpSpPr>
      <p:grpSpPr>
        <a:xfrm>
          <a:off x="0" y="0"/>
          <a:ext cx="0" cy="0"/>
          <a:chOff x="0" y="0"/>
          <a:chExt cx="0" cy="0"/>
        </a:xfrm>
      </p:grpSpPr>
      <p:grpSp>
        <p:nvGrpSpPr>
          <p:cNvPr id="23" name="קבוצה 22">
            <a:extLst>
              <a:ext uri="{FF2B5EF4-FFF2-40B4-BE49-F238E27FC236}">
                <a16:creationId xmlns:a16="http://schemas.microsoft.com/office/drawing/2014/main" id="{9DB0ECFA-819A-1D86-C475-2634E025336B}"/>
              </a:ext>
            </a:extLst>
          </p:cNvPr>
          <p:cNvGrpSpPr/>
          <p:nvPr/>
        </p:nvGrpSpPr>
        <p:grpSpPr>
          <a:xfrm>
            <a:off x="-12219246" y="-250806"/>
            <a:ext cx="10999571" cy="7311091"/>
            <a:chOff x="-4319846" y="-250806"/>
            <a:chExt cx="10999571" cy="7311091"/>
          </a:xfrm>
        </p:grpSpPr>
        <p:sp>
          <p:nvSpPr>
            <p:cNvPr id="10" name="צורה חופשית: צורה 9">
              <a:extLst>
                <a:ext uri="{FF2B5EF4-FFF2-40B4-BE49-F238E27FC236}">
                  <a16:creationId xmlns:a16="http://schemas.microsoft.com/office/drawing/2014/main" id="{B55085D4-A467-FC1D-9027-17B5AA28D1A9}"/>
                </a:ext>
              </a:extLst>
            </p:cNvPr>
            <p:cNvSpPr/>
            <p:nvPr/>
          </p:nvSpPr>
          <p:spPr>
            <a:xfrm>
              <a:off x="4062112" y="5425389"/>
              <a:ext cx="2331426" cy="1261657"/>
            </a:xfrm>
            <a:custGeom>
              <a:avLst/>
              <a:gdLst>
                <a:gd name="connsiteX0" fmla="*/ 2331426 w 2331426"/>
                <a:gd name="connsiteY0" fmla="*/ 1261657 h 1261657"/>
                <a:gd name="connsiteX1" fmla="*/ 962078 w 2331426"/>
                <a:gd name="connsiteY1" fmla="*/ 1261657 h 1261657"/>
                <a:gd name="connsiteX2" fmla="*/ 0 w 2331426"/>
                <a:gd name="connsiteY2" fmla="*/ 0 h 1261657"/>
                <a:gd name="connsiteX3" fmla="*/ 2331426 w 2331426"/>
                <a:gd name="connsiteY3" fmla="*/ 1261657 h 1261657"/>
              </a:gdLst>
              <a:ahLst/>
              <a:cxnLst>
                <a:cxn ang="0">
                  <a:pos x="connsiteX0" y="connsiteY0"/>
                </a:cxn>
                <a:cxn ang="0">
                  <a:pos x="connsiteX1" y="connsiteY1"/>
                </a:cxn>
                <a:cxn ang="0">
                  <a:pos x="connsiteX2" y="connsiteY2"/>
                </a:cxn>
                <a:cxn ang="0">
                  <a:pos x="connsiteX3" y="connsiteY3"/>
                </a:cxn>
              </a:cxnLst>
              <a:rect l="l" t="t" r="r" b="b"/>
              <a:pathLst>
                <a:path w="2331426" h="1261657">
                  <a:moveTo>
                    <a:pt x="2331426" y="1261657"/>
                  </a:moveTo>
                  <a:lnTo>
                    <a:pt x="962078" y="1261657"/>
                  </a:lnTo>
                  <a:cubicBezTo>
                    <a:pt x="594164" y="1017680"/>
                    <a:pt x="203690" y="624133"/>
                    <a:pt x="0" y="0"/>
                  </a:cubicBezTo>
                  <a:cubicBezTo>
                    <a:pt x="1248814" y="435976"/>
                    <a:pt x="1972952" y="949674"/>
                    <a:pt x="2331426" y="1261657"/>
                  </a:cubicBezTo>
                  <a:close/>
                </a:path>
              </a:pathLst>
            </a:custGeom>
            <a:solidFill>
              <a:srgbClr val="21739E"/>
            </a:solidFill>
            <a:ln w="5488" cap="flat">
              <a:noFill/>
              <a:prstDash val="solid"/>
              <a:miter/>
            </a:ln>
          </p:spPr>
          <p:txBody>
            <a:bodyPr rtlCol="1" anchor="ctr"/>
            <a:lstStyle/>
            <a:p>
              <a:endParaRPr lang="he-IL"/>
            </a:p>
          </p:txBody>
        </p:sp>
        <p:sp>
          <p:nvSpPr>
            <p:cNvPr id="11" name="צורה חופשית: צורה 10">
              <a:extLst>
                <a:ext uri="{FF2B5EF4-FFF2-40B4-BE49-F238E27FC236}">
                  <a16:creationId xmlns:a16="http://schemas.microsoft.com/office/drawing/2014/main" id="{B71D5378-2083-A7BE-8D2D-EE5599496EB7}"/>
                </a:ext>
              </a:extLst>
            </p:cNvPr>
            <p:cNvSpPr/>
            <p:nvPr/>
          </p:nvSpPr>
          <p:spPr>
            <a:xfrm>
              <a:off x="4055526" y="2818001"/>
              <a:ext cx="1915509" cy="1351534"/>
            </a:xfrm>
            <a:custGeom>
              <a:avLst/>
              <a:gdLst>
                <a:gd name="connsiteX0" fmla="*/ 1877721 w 1915509"/>
                <a:gd name="connsiteY0" fmla="*/ 224477 h 1351534"/>
                <a:gd name="connsiteX1" fmla="*/ 0 w 1915509"/>
                <a:gd name="connsiteY1" fmla="*/ 1283872 h 1351534"/>
                <a:gd name="connsiteX2" fmla="*/ 1877721 w 1915509"/>
                <a:gd name="connsiteY2" fmla="*/ 224477 h 1351534"/>
              </a:gdLst>
              <a:ahLst/>
              <a:cxnLst>
                <a:cxn ang="0">
                  <a:pos x="connsiteX0" y="connsiteY0"/>
                </a:cxn>
                <a:cxn ang="0">
                  <a:pos x="connsiteX1" y="connsiteY1"/>
                </a:cxn>
                <a:cxn ang="0">
                  <a:pos x="connsiteX2" y="connsiteY2"/>
                </a:cxn>
              </a:cxnLst>
              <a:rect l="l" t="t" r="r" b="b"/>
              <a:pathLst>
                <a:path w="1915509" h="1351534">
                  <a:moveTo>
                    <a:pt x="1877721" y="224477"/>
                  </a:moveTo>
                  <a:cubicBezTo>
                    <a:pt x="2101445" y="792403"/>
                    <a:pt x="1313416" y="1589653"/>
                    <a:pt x="0" y="1283872"/>
                  </a:cubicBezTo>
                  <a:cubicBezTo>
                    <a:pt x="387894" y="217451"/>
                    <a:pt x="1654876" y="-341255"/>
                    <a:pt x="1877721" y="224477"/>
                  </a:cubicBezTo>
                  <a:close/>
                </a:path>
              </a:pathLst>
            </a:custGeom>
            <a:solidFill>
              <a:srgbClr val="2BADDE"/>
            </a:solidFill>
            <a:ln w="5488" cap="flat">
              <a:noFill/>
              <a:prstDash val="solid"/>
              <a:miter/>
            </a:ln>
          </p:spPr>
          <p:txBody>
            <a:bodyPr rtlCol="1" anchor="ctr"/>
            <a:lstStyle/>
            <a:p>
              <a:endParaRPr lang="he-IL"/>
            </a:p>
          </p:txBody>
        </p:sp>
        <p:sp>
          <p:nvSpPr>
            <p:cNvPr id="12" name="צורה חופשית: צורה 11">
              <a:extLst>
                <a:ext uri="{FF2B5EF4-FFF2-40B4-BE49-F238E27FC236}">
                  <a16:creationId xmlns:a16="http://schemas.microsoft.com/office/drawing/2014/main" id="{A7A11C31-3547-C204-CE33-D14C1ED7A912}"/>
                </a:ext>
              </a:extLst>
            </p:cNvPr>
            <p:cNvSpPr/>
            <p:nvPr/>
          </p:nvSpPr>
          <p:spPr>
            <a:xfrm>
              <a:off x="-3046442" y="4630195"/>
              <a:ext cx="8070633" cy="2056850"/>
            </a:xfrm>
            <a:custGeom>
              <a:avLst/>
              <a:gdLst>
                <a:gd name="connsiteX0" fmla="*/ 8070634 w 8070633"/>
                <a:gd name="connsiteY0" fmla="*/ 2056851 h 2056850"/>
                <a:gd name="connsiteX1" fmla="*/ 0 w 8070633"/>
                <a:gd name="connsiteY1" fmla="*/ 2056851 h 2056850"/>
                <a:gd name="connsiteX2" fmla="*/ 0 w 8070633"/>
                <a:gd name="connsiteY2" fmla="*/ 48606 h 2056850"/>
                <a:gd name="connsiteX3" fmla="*/ 7108556 w 8070633"/>
                <a:gd name="connsiteY3" fmla="*/ 795194 h 2056850"/>
                <a:gd name="connsiteX4" fmla="*/ 8070634 w 8070633"/>
                <a:gd name="connsiteY4" fmla="*/ 2056851 h 205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0633" h="2056850">
                  <a:moveTo>
                    <a:pt x="8070634" y="2056851"/>
                  </a:moveTo>
                  <a:lnTo>
                    <a:pt x="0" y="2056851"/>
                  </a:lnTo>
                  <a:lnTo>
                    <a:pt x="0" y="48606"/>
                  </a:lnTo>
                  <a:cubicBezTo>
                    <a:pt x="3323199" y="-145149"/>
                    <a:pt x="5599133" y="268213"/>
                    <a:pt x="7108556" y="795194"/>
                  </a:cubicBezTo>
                  <a:cubicBezTo>
                    <a:pt x="7312245" y="1419327"/>
                    <a:pt x="7702719" y="1812874"/>
                    <a:pt x="8070634" y="2056851"/>
                  </a:cubicBezTo>
                  <a:close/>
                </a:path>
              </a:pathLst>
            </a:custGeom>
            <a:solidFill>
              <a:srgbClr val="B0BD21"/>
            </a:solidFill>
            <a:ln w="5488" cap="flat">
              <a:noFill/>
              <a:prstDash val="solid"/>
              <a:miter/>
            </a:ln>
          </p:spPr>
          <p:txBody>
            <a:bodyPr rtlCol="1" anchor="ctr"/>
            <a:lstStyle/>
            <a:p>
              <a:endParaRPr lang="he-IL"/>
            </a:p>
          </p:txBody>
        </p:sp>
        <p:sp>
          <p:nvSpPr>
            <p:cNvPr id="13" name="צורה חופשית: צורה 12">
              <a:extLst>
                <a:ext uri="{FF2B5EF4-FFF2-40B4-BE49-F238E27FC236}">
                  <a16:creationId xmlns:a16="http://schemas.microsoft.com/office/drawing/2014/main" id="{C76F0ED2-5D9B-E8BD-65DE-20420E8B480D}"/>
                </a:ext>
              </a:extLst>
            </p:cNvPr>
            <p:cNvSpPr/>
            <p:nvPr/>
          </p:nvSpPr>
          <p:spPr>
            <a:xfrm>
              <a:off x="42932" y="100475"/>
              <a:ext cx="4471952" cy="1874649"/>
            </a:xfrm>
            <a:custGeom>
              <a:avLst/>
              <a:gdLst>
                <a:gd name="connsiteX0" fmla="*/ 0 w 3948209"/>
                <a:gd name="connsiteY0" fmla="*/ 0 h 1655095"/>
                <a:gd name="connsiteX1" fmla="*/ 3948210 w 3948209"/>
                <a:gd name="connsiteY1" fmla="*/ 0 h 1655095"/>
                <a:gd name="connsiteX2" fmla="*/ 1073007 w 3948209"/>
                <a:gd name="connsiteY2" fmla="*/ 1655095 h 1655095"/>
                <a:gd name="connsiteX3" fmla="*/ 0 w 3948209"/>
                <a:gd name="connsiteY3" fmla="*/ 0 h 1655095"/>
              </a:gdLst>
              <a:ahLst/>
              <a:cxnLst>
                <a:cxn ang="0">
                  <a:pos x="connsiteX0" y="connsiteY0"/>
                </a:cxn>
                <a:cxn ang="0">
                  <a:pos x="connsiteX1" y="connsiteY1"/>
                </a:cxn>
                <a:cxn ang="0">
                  <a:pos x="connsiteX2" y="connsiteY2"/>
                </a:cxn>
                <a:cxn ang="0">
                  <a:pos x="connsiteX3" y="connsiteY3"/>
                </a:cxn>
              </a:cxnLst>
              <a:rect l="l" t="t" r="r" b="b"/>
              <a:pathLst>
                <a:path w="3948209" h="1655095">
                  <a:moveTo>
                    <a:pt x="0" y="0"/>
                  </a:moveTo>
                  <a:lnTo>
                    <a:pt x="3948210" y="0"/>
                  </a:lnTo>
                  <a:cubicBezTo>
                    <a:pt x="3119454" y="745545"/>
                    <a:pt x="2104848" y="1276697"/>
                    <a:pt x="1073007" y="1655095"/>
                  </a:cubicBezTo>
                  <a:cubicBezTo>
                    <a:pt x="514686" y="967842"/>
                    <a:pt x="161645" y="324389"/>
                    <a:pt x="0" y="0"/>
                  </a:cubicBezTo>
                  <a:close/>
                </a:path>
              </a:pathLst>
            </a:custGeom>
            <a:solidFill>
              <a:srgbClr val="6EB580"/>
            </a:solidFill>
            <a:ln w="5488"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931BF9A6-D34A-F46E-8521-AC819F492ECB}"/>
                </a:ext>
              </a:extLst>
            </p:cNvPr>
            <p:cNvSpPr/>
            <p:nvPr/>
          </p:nvSpPr>
          <p:spPr>
            <a:xfrm>
              <a:off x="-3046442" y="1975124"/>
              <a:ext cx="7108555" cy="3450264"/>
            </a:xfrm>
            <a:custGeom>
              <a:avLst/>
              <a:gdLst>
                <a:gd name="connsiteX0" fmla="*/ 7025675 w 7108555"/>
                <a:gd name="connsiteY0" fmla="*/ 3131146 h 3450264"/>
                <a:gd name="connsiteX1" fmla="*/ 7108556 w 7108555"/>
                <a:gd name="connsiteY1" fmla="*/ 3450265 h 3450264"/>
                <a:gd name="connsiteX2" fmla="*/ 0 w 7108555"/>
                <a:gd name="connsiteY2" fmla="*/ 2703677 h 3450264"/>
                <a:gd name="connsiteX3" fmla="*/ 0 w 7108555"/>
                <a:gd name="connsiteY3" fmla="*/ 877002 h 3450264"/>
                <a:gd name="connsiteX4" fmla="*/ 4162383 w 7108555"/>
                <a:gd name="connsiteY4" fmla="*/ 0 h 3450264"/>
                <a:gd name="connsiteX5" fmla="*/ 5905958 w 7108555"/>
                <a:gd name="connsiteY5" fmla="*/ 1594279 h 3450264"/>
                <a:gd name="connsiteX6" fmla="*/ 7101969 w 7108555"/>
                <a:gd name="connsiteY6" fmla="*/ 2126749 h 3450264"/>
                <a:gd name="connsiteX7" fmla="*/ 7025675 w 7108555"/>
                <a:gd name="connsiteY7" fmla="*/ 3131146 h 345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8555" h="3450264">
                  <a:moveTo>
                    <a:pt x="7025675" y="3131146"/>
                  </a:moveTo>
                  <a:cubicBezTo>
                    <a:pt x="7047904" y="3243721"/>
                    <a:pt x="7075788" y="3349984"/>
                    <a:pt x="7108556" y="3450265"/>
                  </a:cubicBezTo>
                  <a:cubicBezTo>
                    <a:pt x="5599133" y="2923285"/>
                    <a:pt x="3323199" y="2509922"/>
                    <a:pt x="0" y="2703677"/>
                  </a:cubicBezTo>
                  <a:lnTo>
                    <a:pt x="0" y="877002"/>
                  </a:lnTo>
                  <a:cubicBezTo>
                    <a:pt x="1056376" y="787425"/>
                    <a:pt x="2628426" y="562548"/>
                    <a:pt x="4162383" y="0"/>
                  </a:cubicBezTo>
                  <a:cubicBezTo>
                    <a:pt x="4609556" y="550472"/>
                    <a:pt x="5188351" y="1129048"/>
                    <a:pt x="5905958" y="1594279"/>
                  </a:cubicBezTo>
                  <a:cubicBezTo>
                    <a:pt x="6337763" y="1874264"/>
                    <a:pt x="6739872" y="2042440"/>
                    <a:pt x="7101969" y="2126749"/>
                  </a:cubicBezTo>
                  <a:cubicBezTo>
                    <a:pt x="6993126" y="2426108"/>
                    <a:pt x="6953497" y="2765426"/>
                    <a:pt x="7025675" y="3131146"/>
                  </a:cubicBezTo>
                  <a:close/>
                </a:path>
              </a:pathLst>
            </a:custGeom>
            <a:solidFill>
              <a:srgbClr val="4D8778"/>
            </a:solidFill>
            <a:ln w="5488" cap="flat">
              <a:noFill/>
              <a:prstDash val="solid"/>
              <a:miter/>
            </a:ln>
          </p:spPr>
          <p:txBody>
            <a:bodyPr rtlCol="1" anchor="ctr"/>
            <a:lstStyle/>
            <a:p>
              <a:endParaRPr lang="he-IL"/>
            </a:p>
          </p:txBody>
        </p:sp>
        <p:sp>
          <p:nvSpPr>
            <p:cNvPr id="15" name="צורה חופשית: צורה 14">
              <a:extLst>
                <a:ext uri="{FF2B5EF4-FFF2-40B4-BE49-F238E27FC236}">
                  <a16:creationId xmlns:a16="http://schemas.microsoft.com/office/drawing/2014/main" id="{26F4340A-F0B7-2E94-E63B-F12044C4064D}"/>
                </a:ext>
              </a:extLst>
            </p:cNvPr>
            <p:cNvSpPr/>
            <p:nvPr/>
          </p:nvSpPr>
          <p:spPr>
            <a:xfrm>
              <a:off x="-3528522" y="122039"/>
              <a:ext cx="4631564" cy="2817514"/>
            </a:xfrm>
            <a:custGeom>
              <a:avLst/>
              <a:gdLst>
                <a:gd name="connsiteX0" fmla="*/ 4162383 w 4162382"/>
                <a:gd name="connsiteY0" fmla="*/ 1655095 h 2532097"/>
                <a:gd name="connsiteX1" fmla="*/ 0 w 4162382"/>
                <a:gd name="connsiteY1" fmla="*/ 2532097 h 2532097"/>
                <a:gd name="connsiteX2" fmla="*/ 0 w 4162382"/>
                <a:gd name="connsiteY2" fmla="*/ 0 h 2532097"/>
                <a:gd name="connsiteX3" fmla="*/ 3089376 w 4162382"/>
                <a:gd name="connsiteY3" fmla="*/ 0 h 2532097"/>
                <a:gd name="connsiteX4" fmla="*/ 4162383 w 4162382"/>
                <a:gd name="connsiteY4" fmla="*/ 1655095 h 253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382" h="2532097">
                  <a:moveTo>
                    <a:pt x="4162383" y="1655095"/>
                  </a:moveTo>
                  <a:cubicBezTo>
                    <a:pt x="2628426" y="2217643"/>
                    <a:pt x="1056376" y="2442520"/>
                    <a:pt x="0" y="2532097"/>
                  </a:cubicBezTo>
                  <a:lnTo>
                    <a:pt x="0" y="0"/>
                  </a:lnTo>
                  <a:lnTo>
                    <a:pt x="3089376" y="0"/>
                  </a:lnTo>
                  <a:cubicBezTo>
                    <a:pt x="3251021" y="324389"/>
                    <a:pt x="3604061" y="967842"/>
                    <a:pt x="4162383" y="1655095"/>
                  </a:cubicBezTo>
                  <a:close/>
                </a:path>
              </a:pathLst>
            </a:custGeom>
            <a:solidFill>
              <a:srgbClr val="21739E"/>
            </a:solidFill>
            <a:ln w="5488"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0288C7B0-FBB5-439E-9DD0-AD388D89B23C}"/>
                </a:ext>
              </a:extLst>
            </p:cNvPr>
            <p:cNvSpPr/>
            <p:nvPr/>
          </p:nvSpPr>
          <p:spPr>
            <a:xfrm>
              <a:off x="-4319846" y="-250806"/>
              <a:ext cx="8869913" cy="3161784"/>
            </a:xfrm>
            <a:custGeom>
              <a:avLst/>
              <a:gdLst>
                <a:gd name="connsiteX0" fmla="*/ 0 w 8869913"/>
                <a:gd name="connsiteY0" fmla="*/ 3161554 h 3161784"/>
                <a:gd name="connsiteX1" fmla="*/ 1273404 w 8869913"/>
                <a:gd name="connsiteY1" fmla="*/ 3102933 h 3161784"/>
                <a:gd name="connsiteX2" fmla="*/ 5435786 w 8869913"/>
                <a:gd name="connsiteY2" fmla="*/ 2225931 h 3161784"/>
                <a:gd name="connsiteX3" fmla="*/ 8310989 w 8869913"/>
                <a:gd name="connsiteY3" fmla="*/ 570836 h 3161784"/>
                <a:gd name="connsiteX4" fmla="*/ 8869914 w 8869913"/>
                <a:gd name="connsiteY4" fmla="*/ 0 h 316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913" h="3161784">
                  <a:moveTo>
                    <a:pt x="0" y="3161554"/>
                  </a:moveTo>
                  <a:cubicBezTo>
                    <a:pt x="0" y="3161554"/>
                    <a:pt x="497615" y="3168744"/>
                    <a:pt x="1273404" y="3102933"/>
                  </a:cubicBezTo>
                  <a:cubicBezTo>
                    <a:pt x="2329780" y="3013356"/>
                    <a:pt x="3901829" y="2788479"/>
                    <a:pt x="5435786" y="2225931"/>
                  </a:cubicBezTo>
                  <a:cubicBezTo>
                    <a:pt x="6467627" y="1847533"/>
                    <a:pt x="7482233" y="1316381"/>
                    <a:pt x="8310989" y="570836"/>
                  </a:cubicBezTo>
                  <a:cubicBezTo>
                    <a:pt x="8508640" y="392999"/>
                    <a:pt x="8695699" y="203031"/>
                    <a:pt x="8869914" y="0"/>
                  </a:cubicBezTo>
                </a:path>
              </a:pathLst>
            </a:custGeom>
            <a:noFill/>
            <a:ln w="296325" cap="flat">
              <a:solidFill>
                <a:srgbClr val="FFFFFF"/>
              </a:solidFill>
              <a:prstDash val="solid"/>
              <a:miter/>
            </a:ln>
          </p:spPr>
          <p:txBody>
            <a:bodyPr rtlCol="1" anchor="ctr"/>
            <a:lstStyle/>
            <a:p>
              <a:endParaRPr lang="he-IL"/>
            </a:p>
          </p:txBody>
        </p:sp>
        <p:sp>
          <p:nvSpPr>
            <p:cNvPr id="18" name="צורה חופשית: צורה 17">
              <a:extLst>
                <a:ext uri="{FF2B5EF4-FFF2-40B4-BE49-F238E27FC236}">
                  <a16:creationId xmlns:a16="http://schemas.microsoft.com/office/drawing/2014/main" id="{DCEB6CC0-1282-1510-454C-4BBCF78C29A0}"/>
                </a:ext>
              </a:extLst>
            </p:cNvPr>
            <p:cNvSpPr/>
            <p:nvPr/>
          </p:nvSpPr>
          <p:spPr>
            <a:xfrm>
              <a:off x="3942701" y="4101873"/>
              <a:ext cx="1946634" cy="2958412"/>
            </a:xfrm>
            <a:custGeom>
              <a:avLst/>
              <a:gdLst>
                <a:gd name="connsiteX0" fmla="*/ 112824 w 1946634"/>
                <a:gd name="connsiteY0" fmla="*/ 0 h 2958412"/>
                <a:gd name="connsiteX1" fmla="*/ 36530 w 1946634"/>
                <a:gd name="connsiteY1" fmla="*/ 1004397 h 2958412"/>
                <a:gd name="connsiteX2" fmla="*/ 119411 w 1946634"/>
                <a:gd name="connsiteY2" fmla="*/ 1323516 h 2958412"/>
                <a:gd name="connsiteX3" fmla="*/ 1081489 w 1946634"/>
                <a:gd name="connsiteY3" fmla="*/ 2585173 h 2958412"/>
                <a:gd name="connsiteX4" fmla="*/ 1946635 w 1946634"/>
                <a:gd name="connsiteY4" fmla="*/ 2958412 h 2958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958412">
                  <a:moveTo>
                    <a:pt x="112824" y="0"/>
                  </a:moveTo>
                  <a:cubicBezTo>
                    <a:pt x="3981" y="299359"/>
                    <a:pt x="-35648" y="638678"/>
                    <a:pt x="36530" y="1004397"/>
                  </a:cubicBezTo>
                  <a:cubicBezTo>
                    <a:pt x="58759" y="1116973"/>
                    <a:pt x="86643" y="1223235"/>
                    <a:pt x="119411" y="1323516"/>
                  </a:cubicBezTo>
                  <a:cubicBezTo>
                    <a:pt x="323100" y="1947649"/>
                    <a:pt x="713574" y="2341196"/>
                    <a:pt x="1081489" y="2585173"/>
                  </a:cubicBezTo>
                  <a:cubicBezTo>
                    <a:pt x="1530913" y="2883381"/>
                    <a:pt x="1946635" y="2958412"/>
                    <a:pt x="1946635" y="2958412"/>
                  </a:cubicBezTo>
                </a:path>
              </a:pathLst>
            </a:custGeom>
            <a:noFill/>
            <a:ln w="296325" cap="flat">
              <a:solidFill>
                <a:srgbClr val="FFFFFF"/>
              </a:solid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C1529B7F-C60E-ACDB-08AD-63A26A03B68C}"/>
                </a:ext>
              </a:extLst>
            </p:cNvPr>
            <p:cNvSpPr/>
            <p:nvPr/>
          </p:nvSpPr>
          <p:spPr>
            <a:xfrm>
              <a:off x="4055526" y="2818001"/>
              <a:ext cx="1915509" cy="1351534"/>
            </a:xfrm>
            <a:custGeom>
              <a:avLst/>
              <a:gdLst>
                <a:gd name="connsiteX0" fmla="*/ 0 w 1915509"/>
                <a:gd name="connsiteY0" fmla="*/ 1283872 h 1351534"/>
                <a:gd name="connsiteX1" fmla="*/ 1877721 w 1915509"/>
                <a:gd name="connsiteY1" fmla="*/ 224477 h 1351534"/>
                <a:gd name="connsiteX2" fmla="*/ 0 w 1915509"/>
                <a:gd name="connsiteY2" fmla="*/ 1283872 h 1351534"/>
              </a:gdLst>
              <a:ahLst/>
              <a:cxnLst>
                <a:cxn ang="0">
                  <a:pos x="connsiteX0" y="connsiteY0"/>
                </a:cxn>
                <a:cxn ang="0">
                  <a:pos x="connsiteX1" y="connsiteY1"/>
                </a:cxn>
                <a:cxn ang="0">
                  <a:pos x="connsiteX2" y="connsiteY2"/>
                </a:cxn>
              </a:cxnLst>
              <a:rect l="l" t="t" r="r" b="b"/>
              <a:pathLst>
                <a:path w="1915509" h="1351534">
                  <a:moveTo>
                    <a:pt x="0" y="1283872"/>
                  </a:moveTo>
                  <a:cubicBezTo>
                    <a:pt x="1313416" y="1589653"/>
                    <a:pt x="2101445" y="792403"/>
                    <a:pt x="1877721" y="224477"/>
                  </a:cubicBezTo>
                  <a:cubicBezTo>
                    <a:pt x="1654876" y="-341255"/>
                    <a:pt x="387894" y="217451"/>
                    <a:pt x="0" y="1283872"/>
                  </a:cubicBezTo>
                  <a:close/>
                </a:path>
              </a:pathLst>
            </a:custGeom>
            <a:noFill/>
            <a:ln w="296325" cap="flat">
              <a:solidFill>
                <a:srgbClr val="FFFFFF"/>
              </a:solid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8A4AF985-1031-4DB2-B1A8-C15D89C240C7}"/>
                </a:ext>
              </a:extLst>
            </p:cNvPr>
            <p:cNvSpPr/>
            <p:nvPr/>
          </p:nvSpPr>
          <p:spPr>
            <a:xfrm>
              <a:off x="-60531" y="100476"/>
              <a:ext cx="4116057" cy="4001396"/>
            </a:xfrm>
            <a:custGeom>
              <a:avLst/>
              <a:gdLst>
                <a:gd name="connsiteX0" fmla="*/ 0 w 4116057"/>
                <a:gd name="connsiteY0" fmla="*/ 0 h 4001396"/>
                <a:gd name="connsiteX1" fmla="*/ 103464 w 4116057"/>
                <a:gd name="connsiteY1" fmla="*/ 219552 h 4001396"/>
                <a:gd name="connsiteX2" fmla="*/ 1176471 w 4116057"/>
                <a:gd name="connsiteY2" fmla="*/ 1874648 h 4001396"/>
                <a:gd name="connsiteX3" fmla="*/ 2920046 w 4116057"/>
                <a:gd name="connsiteY3" fmla="*/ 3468927 h 4001396"/>
                <a:gd name="connsiteX4" fmla="*/ 4116057 w 4116057"/>
                <a:gd name="connsiteY4" fmla="*/ 4001396 h 400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057" h="4001396">
                  <a:moveTo>
                    <a:pt x="0" y="0"/>
                  </a:moveTo>
                  <a:cubicBezTo>
                    <a:pt x="0" y="0"/>
                    <a:pt x="34140" y="80411"/>
                    <a:pt x="103464" y="219552"/>
                  </a:cubicBezTo>
                  <a:cubicBezTo>
                    <a:pt x="265109" y="543941"/>
                    <a:pt x="618150" y="1187394"/>
                    <a:pt x="1176471" y="1874648"/>
                  </a:cubicBezTo>
                  <a:cubicBezTo>
                    <a:pt x="1623644" y="2425120"/>
                    <a:pt x="2202439" y="3003696"/>
                    <a:pt x="2920046" y="3468927"/>
                  </a:cubicBezTo>
                  <a:cubicBezTo>
                    <a:pt x="3351851" y="3748911"/>
                    <a:pt x="3753960" y="3917088"/>
                    <a:pt x="4116057" y="4001396"/>
                  </a:cubicBezTo>
                </a:path>
              </a:pathLst>
            </a:custGeom>
            <a:noFill/>
            <a:ln w="296325" cap="flat">
              <a:solidFill>
                <a:srgbClr val="FFFFFF"/>
              </a:solidFill>
              <a:prstDash val="solid"/>
              <a:miter/>
            </a:ln>
          </p:spPr>
          <p:txBody>
            <a:bodyPr rtlCol="1" anchor="ctr"/>
            <a:lstStyle/>
            <a:p>
              <a:endParaRPr lang="he-IL"/>
            </a:p>
          </p:txBody>
        </p:sp>
        <p:sp>
          <p:nvSpPr>
            <p:cNvPr id="21" name="צורה חופשית: צורה 20">
              <a:extLst>
                <a:ext uri="{FF2B5EF4-FFF2-40B4-BE49-F238E27FC236}">
                  <a16:creationId xmlns:a16="http://schemas.microsoft.com/office/drawing/2014/main" id="{BBF8FA17-D9DB-CF34-47E4-9DF2840CC0CB}"/>
                </a:ext>
              </a:extLst>
            </p:cNvPr>
            <p:cNvSpPr/>
            <p:nvPr/>
          </p:nvSpPr>
          <p:spPr>
            <a:xfrm>
              <a:off x="-3814876" y="4630195"/>
              <a:ext cx="10494601" cy="2342268"/>
            </a:xfrm>
            <a:custGeom>
              <a:avLst/>
              <a:gdLst>
                <a:gd name="connsiteX0" fmla="*/ 10494601 w 10494601"/>
                <a:gd name="connsiteY0" fmla="*/ 2342269 h 2342268"/>
                <a:gd name="connsiteX1" fmla="*/ 10208415 w 10494601"/>
                <a:gd name="connsiteY1" fmla="*/ 2056851 h 2342268"/>
                <a:gd name="connsiteX2" fmla="*/ 7876989 w 10494601"/>
                <a:gd name="connsiteY2" fmla="*/ 795194 h 2342268"/>
                <a:gd name="connsiteX3" fmla="*/ 768433 w 10494601"/>
                <a:gd name="connsiteY3" fmla="*/ 48606 h 2342268"/>
                <a:gd name="connsiteX4" fmla="*/ 0 w 10494601"/>
                <a:gd name="connsiteY4" fmla="*/ 102836 h 234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4601" h="2342268">
                  <a:moveTo>
                    <a:pt x="10494601" y="2342269"/>
                  </a:moveTo>
                  <a:cubicBezTo>
                    <a:pt x="10494601" y="2342269"/>
                    <a:pt x="10408372" y="2230957"/>
                    <a:pt x="10208415" y="2056851"/>
                  </a:cubicBezTo>
                  <a:cubicBezTo>
                    <a:pt x="9849940" y="1744867"/>
                    <a:pt x="9125802" y="1231170"/>
                    <a:pt x="7876989" y="795194"/>
                  </a:cubicBezTo>
                  <a:cubicBezTo>
                    <a:pt x="6367566" y="268213"/>
                    <a:pt x="4091632" y="-145149"/>
                    <a:pt x="768433" y="48606"/>
                  </a:cubicBezTo>
                  <a:cubicBezTo>
                    <a:pt x="518253" y="63151"/>
                    <a:pt x="262145" y="81155"/>
                    <a:pt x="0" y="102836"/>
                  </a:cubicBezTo>
                </a:path>
              </a:pathLst>
            </a:custGeom>
            <a:noFill/>
            <a:ln w="296325" cap="flat">
              <a:solidFill>
                <a:srgbClr val="FFFFFF"/>
              </a:solidFill>
              <a:prstDash val="solid"/>
              <a:miter/>
            </a:ln>
          </p:spPr>
          <p:txBody>
            <a:bodyPr rtlCol="1" anchor="ctr"/>
            <a:lstStyle/>
            <a:p>
              <a:endParaRPr lang="he-IL"/>
            </a:p>
          </p:txBody>
        </p:sp>
      </p:grpSp>
      <p:sp>
        <p:nvSpPr>
          <p:cNvPr id="47" name="תיבת טקסט 46">
            <a:extLst>
              <a:ext uri="{FF2B5EF4-FFF2-40B4-BE49-F238E27FC236}">
                <a16:creationId xmlns:a16="http://schemas.microsoft.com/office/drawing/2014/main" id="{A4F08E74-C445-F3BD-ED38-2BB3861D1683}"/>
              </a:ext>
            </a:extLst>
          </p:cNvPr>
          <p:cNvSpPr txBox="1"/>
          <p:nvPr/>
        </p:nvSpPr>
        <p:spPr>
          <a:xfrm>
            <a:off x="1128023" y="3075689"/>
            <a:ext cx="10162277" cy="3080330"/>
          </a:xfrm>
          <a:prstGeom prst="rect">
            <a:avLst/>
          </a:prstGeom>
          <a:noFill/>
        </p:spPr>
        <p:txBody>
          <a:bodyPr wrap="square">
            <a:spAutoFit/>
          </a:bodyPr>
          <a:lstStyle/>
          <a:p>
            <a:pPr algn="ctr">
              <a:lnSpc>
                <a:spcPts val="3000"/>
              </a:lnSpc>
              <a:spcAft>
                <a:spcPts val="800"/>
              </a:spcAft>
            </a:pP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אם יש משהו שצריך לייחד נוער זה מרדנות נגד מוסכמות, לא מרדנות סתם, אלא מרדנות לשם שינוי... לקיים את אשר ראוי לקיים, לשנות את אשר דרוש שינוי, והרבה דברים דורשים שינוי... לא כל פרה היא קדושה, יש גם פרות לא קדושות. ולכן, אני מצפה דווקא מכם... כפי שהיו תנועות הנוער בזמננו, הקמנו את הפלמ"ח, הקמנו </a:t>
            </a:r>
            <a:r>
              <a:rPr lang="he-IL" sz="2200" dirty="0" err="1">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התיישבויות</a:t>
            </a: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 כי זה היה צורך השעה.</a:t>
            </a:r>
            <a:b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br>
            <a:r>
              <a:rPr lang="he-IL" sz="22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היום הם שונים, הם מגוונים יותר, יותר אתגרים עומדים בפניכם, ואתם, אתם תבחנו ביכולת שלכם להמשיך את אשר נדרש להמשיך ולשנות את מה שצריך לשנות"</a:t>
            </a:r>
          </a:p>
          <a:p>
            <a:pPr algn="ctr">
              <a:lnSpc>
                <a:spcPts val="3000"/>
              </a:lnSpc>
              <a:spcBef>
                <a:spcPts val="1800"/>
              </a:spcBef>
            </a:pPr>
            <a:r>
              <a:rPr lang="he-IL" sz="15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rPr>
              <a:t>- יצחק רבין, נאום בפני ועידת הנוער העובד והלומד, 1994 -</a:t>
            </a:r>
            <a:endParaRPr lang="en-US" sz="1500" dirty="0">
              <a:solidFill>
                <a:srgbClr val="14365E"/>
              </a:solidFill>
              <a:latin typeface="Ploni ML v2 AAA" panose="00000500000000000000" pitchFamily="50" charset="-79"/>
              <a:ea typeface="Ploni ML v2 AAA" panose="00000500000000000000" pitchFamily="50" charset="-79"/>
              <a:cs typeface="Ploni ML v2 AAA" panose="00000500000000000000" pitchFamily="50" charset="-79"/>
            </a:endParaRPr>
          </a:p>
        </p:txBody>
      </p:sp>
      <p:sp>
        <p:nvSpPr>
          <p:cNvPr id="3" name="מלבן 2">
            <a:extLst>
              <a:ext uri="{FF2B5EF4-FFF2-40B4-BE49-F238E27FC236}">
                <a16:creationId xmlns:a16="http://schemas.microsoft.com/office/drawing/2014/main" id="{2D43A0EC-9A6E-2566-EF27-974284A5EB88}"/>
              </a:ext>
            </a:extLst>
          </p:cNvPr>
          <p:cNvSpPr/>
          <p:nvPr/>
        </p:nvSpPr>
        <p:spPr>
          <a:xfrm>
            <a:off x="0" y="-25367"/>
            <a:ext cx="12192000" cy="2336768"/>
          </a:xfrm>
          <a:prstGeom prst="rect">
            <a:avLst/>
          </a:prstGeom>
          <a:solidFill>
            <a:srgbClr val="14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  </a:t>
            </a:r>
          </a:p>
        </p:txBody>
      </p:sp>
      <p:grpSp>
        <p:nvGrpSpPr>
          <p:cNvPr id="4" name="קבוצה 3">
            <a:extLst>
              <a:ext uri="{FF2B5EF4-FFF2-40B4-BE49-F238E27FC236}">
                <a16:creationId xmlns:a16="http://schemas.microsoft.com/office/drawing/2014/main" id="{3FC742E3-B3CE-B26F-F28F-FF6DEF3B4ABD}"/>
              </a:ext>
            </a:extLst>
          </p:cNvPr>
          <p:cNvGrpSpPr/>
          <p:nvPr/>
        </p:nvGrpSpPr>
        <p:grpSpPr>
          <a:xfrm>
            <a:off x="1936238" y="679606"/>
            <a:ext cx="7862324" cy="1175963"/>
            <a:chOff x="1766235" y="679606"/>
            <a:chExt cx="7862324" cy="1175963"/>
          </a:xfrm>
        </p:grpSpPr>
        <p:sp>
          <p:nvSpPr>
            <p:cNvPr id="6" name="תיבת טקסט 5">
              <a:extLst>
                <a:ext uri="{FF2B5EF4-FFF2-40B4-BE49-F238E27FC236}">
                  <a16:creationId xmlns:a16="http://schemas.microsoft.com/office/drawing/2014/main" id="{579C4B17-18DB-AD59-D433-A39C3611E573}"/>
                </a:ext>
              </a:extLst>
            </p:cNvPr>
            <p:cNvSpPr txBox="1"/>
            <p:nvPr/>
          </p:nvSpPr>
          <p:spPr>
            <a:xfrm>
              <a:off x="1766235" y="679606"/>
              <a:ext cx="5245007" cy="1175963"/>
            </a:xfrm>
            <a:prstGeom prst="rect">
              <a:avLst/>
            </a:prstGeom>
            <a:noFill/>
          </p:spPr>
          <p:txBody>
            <a:bodyPr wrap="square">
              <a:spAutoFit/>
            </a:bodyPr>
            <a:lstStyle/>
            <a:p>
              <a:pPr rtl="1">
                <a:lnSpc>
                  <a:spcPts val="5000"/>
                </a:lnSpc>
                <a:spcBef>
                  <a:spcPts val="1200"/>
                </a:spcBef>
              </a:pPr>
              <a:r>
                <a:rPr lang="he-IL" sz="4500" kern="0" dirty="0">
                  <a:solidFill>
                    <a:srgbClr val="6EB580"/>
                  </a:solidFill>
                  <a:effectLst/>
                  <a:latin typeface="Stanga DL V2 AAA Black" pitchFamily="50" charset="-79"/>
                  <a:ea typeface="Times New Roman" panose="02020603050405020304" pitchFamily="18" charset="0"/>
                  <a:cs typeface="Stanga DL V2 AAA Black" pitchFamily="50" charset="-79"/>
                </a:rPr>
                <a:t>בין זיכרון מפוצל </a:t>
              </a:r>
              <a:r>
                <a:rPr lang="he-IL" sz="4500" kern="0" dirty="0">
                  <a:solidFill>
                    <a:srgbClr val="2BADDE"/>
                  </a:solidFill>
                  <a:effectLst/>
                  <a:latin typeface="Stanga DL V2 AAA Black" pitchFamily="50" charset="-79"/>
                  <a:ea typeface="Times New Roman" panose="02020603050405020304" pitchFamily="18" charset="0"/>
                  <a:cs typeface="Stanga DL V2 AAA Black" pitchFamily="50" charset="-79"/>
                </a:rPr>
                <a:t>לעתיד משותף</a:t>
              </a:r>
              <a:endParaRPr lang="en-US" sz="4500" kern="0" dirty="0">
                <a:solidFill>
                  <a:srgbClr val="2BADDE"/>
                </a:solidFill>
                <a:effectLst/>
                <a:latin typeface="Stanga DL V2 AAA Black" pitchFamily="50" charset="-79"/>
                <a:ea typeface="Times New Roman" panose="02020603050405020304" pitchFamily="18" charset="0"/>
                <a:cs typeface="Stanga DL V2 AAA Black" pitchFamily="50" charset="-79"/>
              </a:endParaRPr>
            </a:p>
            <a:p>
              <a:pPr>
                <a:lnSpc>
                  <a:spcPts val="3400"/>
                </a:lnSpc>
              </a:pPr>
              <a:r>
                <a:rPr lang="he-IL" sz="3000" dirty="0">
                  <a:solidFill>
                    <a:schemeClr val="bg1"/>
                  </a:solidFill>
                  <a:effectLst/>
                  <a:latin typeface="Stanga DL V2 AAA" pitchFamily="50" charset="-79"/>
                  <a:ea typeface="Calibri" panose="020F0502020204030204" pitchFamily="34" charset="0"/>
                  <a:cs typeface="Stanga DL V2 AAA" pitchFamily="50" charset="-79"/>
                </a:rPr>
                <a:t>שיעור לשבוע חיבורים תשפ"ה ברשת אמית</a:t>
              </a:r>
              <a:endParaRPr lang="he-IL" sz="3000" dirty="0">
                <a:solidFill>
                  <a:schemeClr val="bg1"/>
                </a:solidFill>
                <a:latin typeface="Stanga DL V2 AAA" pitchFamily="50" charset="-79"/>
                <a:cs typeface="Stanga DL V2 AAA" pitchFamily="50" charset="-79"/>
              </a:endParaRPr>
            </a:p>
          </p:txBody>
        </p:sp>
        <p:grpSp>
          <p:nvGrpSpPr>
            <p:cNvPr id="7" name="קבוצה 6">
              <a:extLst>
                <a:ext uri="{FF2B5EF4-FFF2-40B4-BE49-F238E27FC236}">
                  <a16:creationId xmlns:a16="http://schemas.microsoft.com/office/drawing/2014/main" id="{47A63D36-C928-7CA8-F72A-126DC14847A4}"/>
                </a:ext>
              </a:extLst>
            </p:cNvPr>
            <p:cNvGrpSpPr/>
            <p:nvPr/>
          </p:nvGrpSpPr>
          <p:grpSpPr>
            <a:xfrm>
              <a:off x="7426684" y="716604"/>
              <a:ext cx="2201875" cy="1101965"/>
              <a:chOff x="6432777" y="2911006"/>
              <a:chExt cx="3014648" cy="1508731"/>
            </a:xfrm>
          </p:grpSpPr>
          <p:sp>
            <p:nvSpPr>
              <p:cNvPr id="8" name="צורה חופשית: צורה 7">
                <a:extLst>
                  <a:ext uri="{FF2B5EF4-FFF2-40B4-BE49-F238E27FC236}">
                    <a16:creationId xmlns:a16="http://schemas.microsoft.com/office/drawing/2014/main" id="{108B4C4E-756E-FFFE-3E85-99D71C716A45}"/>
                  </a:ext>
                </a:extLst>
              </p:cNvPr>
              <p:cNvSpPr/>
              <p:nvPr/>
            </p:nvSpPr>
            <p:spPr>
              <a:xfrm>
                <a:off x="6432777" y="2911006"/>
                <a:ext cx="1549205" cy="1508731"/>
              </a:xfrm>
              <a:custGeom>
                <a:avLst/>
                <a:gdLst>
                  <a:gd name="connsiteX0" fmla="*/ 853330 w 1549205"/>
                  <a:gd name="connsiteY0" fmla="*/ 850459 h 1508731"/>
                  <a:gd name="connsiteX1" fmla="*/ 823041 w 1549205"/>
                  <a:gd name="connsiteY1" fmla="*/ 657959 h 1508731"/>
                  <a:gd name="connsiteX2" fmla="*/ 784941 w 1549205"/>
                  <a:gd name="connsiteY2" fmla="*/ 850078 h 1508731"/>
                  <a:gd name="connsiteX3" fmla="*/ 832661 w 1549205"/>
                  <a:gd name="connsiteY3" fmla="*/ 869319 h 1508731"/>
                  <a:gd name="connsiteX4" fmla="*/ 853425 w 1549205"/>
                  <a:gd name="connsiteY4" fmla="*/ 850364 h 1508731"/>
                  <a:gd name="connsiteX5" fmla="*/ 1183372 w 1549205"/>
                  <a:gd name="connsiteY5" fmla="*/ 751876 h 1508731"/>
                  <a:gd name="connsiteX6" fmla="*/ 1080406 w 1549205"/>
                  <a:gd name="connsiteY6" fmla="*/ 565090 h 1508731"/>
                  <a:gd name="connsiteX7" fmla="*/ 887335 w 1549205"/>
                  <a:gd name="connsiteY7" fmla="*/ 594237 h 1508731"/>
                  <a:gd name="connsiteX8" fmla="*/ 932578 w 1549205"/>
                  <a:gd name="connsiteY8" fmla="*/ 878177 h 1508731"/>
                  <a:gd name="connsiteX9" fmla="*/ 842758 w 1549205"/>
                  <a:gd name="connsiteY9" fmla="*/ 952758 h 1508731"/>
                  <a:gd name="connsiteX10" fmla="*/ 712075 w 1549205"/>
                  <a:gd name="connsiteY10" fmla="*/ 892179 h 1508731"/>
                  <a:gd name="connsiteX11" fmla="*/ 760176 w 1549205"/>
                  <a:gd name="connsiteY11" fmla="*/ 601381 h 1508731"/>
                  <a:gd name="connsiteX12" fmla="*/ 783417 w 1549205"/>
                  <a:gd name="connsiteY12" fmla="*/ 573377 h 1508731"/>
                  <a:gd name="connsiteX13" fmla="*/ 706836 w 1549205"/>
                  <a:gd name="connsiteY13" fmla="*/ 467459 h 1508731"/>
                  <a:gd name="connsiteX14" fmla="*/ 423086 w 1549205"/>
                  <a:gd name="connsiteY14" fmla="*/ 420310 h 1508731"/>
                  <a:gd name="connsiteX15" fmla="*/ 326026 w 1549205"/>
                  <a:gd name="connsiteY15" fmla="*/ 573758 h 1508731"/>
                  <a:gd name="connsiteX16" fmla="*/ 595489 w 1549205"/>
                  <a:gd name="connsiteY16" fmla="*/ 1136209 h 1508731"/>
                  <a:gd name="connsiteX17" fmla="*/ 821421 w 1549205"/>
                  <a:gd name="connsiteY17" fmla="*/ 1288990 h 1508731"/>
                  <a:gd name="connsiteX18" fmla="*/ 1020494 w 1549205"/>
                  <a:gd name="connsiteY18" fmla="*/ 1121827 h 1508731"/>
                  <a:gd name="connsiteX19" fmla="*/ 1183372 w 1549205"/>
                  <a:gd name="connsiteY19" fmla="*/ 751780 h 1508731"/>
                  <a:gd name="connsiteX20" fmla="*/ 912100 w 1549205"/>
                  <a:gd name="connsiteY20" fmla="*/ 1333091 h 1508731"/>
                  <a:gd name="connsiteX21" fmla="*/ 1371490 w 1549205"/>
                  <a:gd name="connsiteY21" fmla="*/ 1423483 h 1508731"/>
                  <a:gd name="connsiteX22" fmla="*/ 1281860 w 1549205"/>
                  <a:gd name="connsiteY22" fmla="*/ 1295563 h 1508731"/>
                  <a:gd name="connsiteX23" fmla="*/ 1284813 w 1549205"/>
                  <a:gd name="connsiteY23" fmla="*/ 1026958 h 1508731"/>
                  <a:gd name="connsiteX24" fmla="*/ 1327770 w 1549205"/>
                  <a:gd name="connsiteY24" fmla="*/ 431454 h 1508731"/>
                  <a:gd name="connsiteX25" fmla="*/ 925435 w 1549205"/>
                  <a:gd name="connsiteY25" fmla="*/ 109509 h 1508731"/>
                  <a:gd name="connsiteX26" fmla="*/ 304690 w 1549205"/>
                  <a:gd name="connsiteY26" fmla="*/ 223619 h 1508731"/>
                  <a:gd name="connsiteX27" fmla="*/ 91711 w 1549205"/>
                  <a:gd name="connsiteY27" fmla="*/ 599571 h 1508731"/>
                  <a:gd name="connsiteX28" fmla="*/ 144765 w 1549205"/>
                  <a:gd name="connsiteY28" fmla="*/ 966950 h 1508731"/>
                  <a:gd name="connsiteX29" fmla="*/ 655591 w 1549205"/>
                  <a:gd name="connsiteY29" fmla="*/ 1340902 h 1508731"/>
                  <a:gd name="connsiteX30" fmla="*/ 721504 w 1549205"/>
                  <a:gd name="connsiteY30" fmla="*/ 1328710 h 1508731"/>
                  <a:gd name="connsiteX31" fmla="*/ 541387 w 1549205"/>
                  <a:gd name="connsiteY31" fmla="*/ 1200503 h 1508731"/>
                  <a:gd name="connsiteX32" fmla="*/ 540053 w 1549205"/>
                  <a:gd name="connsiteY32" fmla="*/ 1199360 h 1508731"/>
                  <a:gd name="connsiteX33" fmla="*/ 242682 w 1549205"/>
                  <a:gd name="connsiteY33" fmla="*/ 563947 h 1508731"/>
                  <a:gd name="connsiteX34" fmla="*/ 383081 w 1549205"/>
                  <a:gd name="connsiteY34" fmla="*/ 346396 h 1508731"/>
                  <a:gd name="connsiteX35" fmla="*/ 767034 w 1549205"/>
                  <a:gd name="connsiteY35" fmla="*/ 408595 h 1508731"/>
                  <a:gd name="connsiteX36" fmla="*/ 848854 w 1549205"/>
                  <a:gd name="connsiteY36" fmla="*/ 518799 h 1508731"/>
                  <a:gd name="connsiteX37" fmla="*/ 1100599 w 1549205"/>
                  <a:gd name="connsiteY37" fmla="*/ 483366 h 1508731"/>
                  <a:gd name="connsiteX38" fmla="*/ 1267382 w 1549205"/>
                  <a:gd name="connsiteY38" fmla="*/ 757495 h 1508731"/>
                  <a:gd name="connsiteX39" fmla="*/ 1085550 w 1549205"/>
                  <a:gd name="connsiteY39" fmla="*/ 1175071 h 1508731"/>
                  <a:gd name="connsiteX40" fmla="*/ 912195 w 1549205"/>
                  <a:gd name="connsiteY40" fmla="*/ 1332901 h 1508731"/>
                  <a:gd name="connsiteX41" fmla="*/ 1526557 w 1549205"/>
                  <a:gd name="connsiteY41" fmla="*/ 1417768 h 1508731"/>
                  <a:gd name="connsiteX42" fmla="*/ 1522271 w 1549205"/>
                  <a:gd name="connsiteY42" fmla="*/ 1486444 h 1508731"/>
                  <a:gd name="connsiteX43" fmla="*/ 1505698 w 1549205"/>
                  <a:gd name="connsiteY43" fmla="*/ 1490920 h 1508731"/>
                  <a:gd name="connsiteX44" fmla="*/ 1332343 w 1549205"/>
                  <a:gd name="connsiteY44" fmla="*/ 1508732 h 1508731"/>
                  <a:gd name="connsiteX45" fmla="*/ 1208041 w 1549205"/>
                  <a:gd name="connsiteY45" fmla="*/ 1501207 h 1508731"/>
                  <a:gd name="connsiteX46" fmla="*/ 820183 w 1549205"/>
                  <a:gd name="connsiteY46" fmla="*/ 1383002 h 1508731"/>
                  <a:gd name="connsiteX47" fmla="*/ 664164 w 1549205"/>
                  <a:gd name="connsiteY47" fmla="*/ 1424722 h 1508731"/>
                  <a:gd name="connsiteX48" fmla="*/ 322216 w 1549205"/>
                  <a:gd name="connsiteY48" fmla="*/ 1317280 h 1508731"/>
                  <a:gd name="connsiteX49" fmla="*/ 68280 w 1549205"/>
                  <a:gd name="connsiteY49" fmla="*/ 1001907 h 1508731"/>
                  <a:gd name="connsiteX50" fmla="*/ 8844 w 1549205"/>
                  <a:gd name="connsiteY50" fmla="*/ 586045 h 1508731"/>
                  <a:gd name="connsiteX51" fmla="*/ 247921 w 1549205"/>
                  <a:gd name="connsiteY51" fmla="*/ 161706 h 1508731"/>
                  <a:gd name="connsiteX52" fmla="*/ 248874 w 1549205"/>
                  <a:gd name="connsiteY52" fmla="*/ 160849 h 1508731"/>
                  <a:gd name="connsiteX53" fmla="*/ 575962 w 1549205"/>
                  <a:gd name="connsiteY53" fmla="*/ 12450 h 1508731"/>
                  <a:gd name="connsiteX54" fmla="*/ 946390 w 1549205"/>
                  <a:gd name="connsiteY54" fmla="*/ 28166 h 1508731"/>
                  <a:gd name="connsiteX55" fmla="*/ 1406733 w 1549205"/>
                  <a:gd name="connsiteY55" fmla="*/ 402594 h 1508731"/>
                  <a:gd name="connsiteX56" fmla="*/ 1362061 w 1549205"/>
                  <a:gd name="connsiteY56" fmla="*/ 1060200 h 1508731"/>
                  <a:gd name="connsiteX57" fmla="*/ 1359774 w 1549205"/>
                  <a:gd name="connsiteY57" fmla="*/ 1264035 h 1508731"/>
                  <a:gd name="connsiteX58" fmla="*/ 1502745 w 1549205"/>
                  <a:gd name="connsiteY58" fmla="*/ 1408053 h 1508731"/>
                  <a:gd name="connsiteX59" fmla="*/ 1510651 w 1549205"/>
                  <a:gd name="connsiteY59" fmla="*/ 1411291 h 1508731"/>
                  <a:gd name="connsiteX60" fmla="*/ 1526653 w 1549205"/>
                  <a:gd name="connsiteY60" fmla="*/ 1417768 h 150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9205" h="1508731">
                    <a:moveTo>
                      <a:pt x="853330" y="850459"/>
                    </a:moveTo>
                    <a:cubicBezTo>
                      <a:pt x="866665" y="812264"/>
                      <a:pt x="853521" y="736445"/>
                      <a:pt x="823041" y="657959"/>
                    </a:cubicBezTo>
                    <a:cubicBezTo>
                      <a:pt x="772177" y="729778"/>
                      <a:pt x="763319" y="812835"/>
                      <a:pt x="784941" y="850078"/>
                    </a:cubicBezTo>
                    <a:cubicBezTo>
                      <a:pt x="791227" y="861032"/>
                      <a:pt x="802371" y="873129"/>
                      <a:pt x="832661" y="869319"/>
                    </a:cubicBezTo>
                    <a:cubicBezTo>
                      <a:pt x="840471" y="868366"/>
                      <a:pt x="847901" y="866176"/>
                      <a:pt x="853425" y="850364"/>
                    </a:cubicBezTo>
                    <a:moveTo>
                      <a:pt x="1183372" y="751876"/>
                    </a:moveTo>
                    <a:cubicBezTo>
                      <a:pt x="1188325" y="679390"/>
                      <a:pt x="1174513" y="588141"/>
                      <a:pt x="1080406" y="565090"/>
                    </a:cubicBezTo>
                    <a:cubicBezTo>
                      <a:pt x="994681" y="544135"/>
                      <a:pt x="931435" y="564519"/>
                      <a:pt x="887335" y="594237"/>
                    </a:cubicBezTo>
                    <a:cubicBezTo>
                      <a:pt x="933340" y="696726"/>
                      <a:pt x="957058" y="808073"/>
                      <a:pt x="932578" y="878177"/>
                    </a:cubicBezTo>
                    <a:cubicBezTo>
                      <a:pt x="917624" y="921039"/>
                      <a:pt x="885715" y="947519"/>
                      <a:pt x="842758" y="952758"/>
                    </a:cubicBezTo>
                    <a:cubicBezTo>
                      <a:pt x="785988" y="959711"/>
                      <a:pt x="738363" y="937613"/>
                      <a:pt x="712075" y="892179"/>
                    </a:cubicBezTo>
                    <a:cubicBezTo>
                      <a:pt x="669212" y="818074"/>
                      <a:pt x="689405" y="695868"/>
                      <a:pt x="760176" y="601381"/>
                    </a:cubicBezTo>
                    <a:cubicBezTo>
                      <a:pt x="767605" y="591475"/>
                      <a:pt x="775321" y="582140"/>
                      <a:pt x="783417" y="573377"/>
                    </a:cubicBezTo>
                    <a:cubicBezTo>
                      <a:pt x="761319" y="533563"/>
                      <a:pt x="735411" y="496606"/>
                      <a:pt x="706836" y="467459"/>
                    </a:cubicBezTo>
                    <a:cubicBezTo>
                      <a:pt x="630921" y="390116"/>
                      <a:pt x="514240" y="370685"/>
                      <a:pt x="423086" y="420310"/>
                    </a:cubicBezTo>
                    <a:cubicBezTo>
                      <a:pt x="367079" y="450695"/>
                      <a:pt x="334408" y="502416"/>
                      <a:pt x="326026" y="573758"/>
                    </a:cubicBezTo>
                    <a:cubicBezTo>
                      <a:pt x="306595" y="738826"/>
                      <a:pt x="422419" y="980476"/>
                      <a:pt x="595489" y="1136209"/>
                    </a:cubicBezTo>
                    <a:cubicBezTo>
                      <a:pt x="672450" y="1199836"/>
                      <a:pt x="748365" y="1249843"/>
                      <a:pt x="821421" y="1288990"/>
                    </a:cubicBezTo>
                    <a:cubicBezTo>
                      <a:pt x="892859" y="1251271"/>
                      <a:pt x="960677" y="1194693"/>
                      <a:pt x="1020494" y="1121827"/>
                    </a:cubicBezTo>
                    <a:cubicBezTo>
                      <a:pt x="1112982" y="1008955"/>
                      <a:pt x="1175466" y="867128"/>
                      <a:pt x="1183372" y="751780"/>
                    </a:cubicBezTo>
                    <a:moveTo>
                      <a:pt x="912100" y="1333091"/>
                    </a:moveTo>
                    <a:cubicBezTo>
                      <a:pt x="1103647" y="1416340"/>
                      <a:pt x="1268716" y="1427960"/>
                      <a:pt x="1371490" y="1423483"/>
                    </a:cubicBezTo>
                    <a:cubicBezTo>
                      <a:pt x="1332628" y="1388717"/>
                      <a:pt x="1302053" y="1345283"/>
                      <a:pt x="1281860" y="1295563"/>
                    </a:cubicBezTo>
                    <a:cubicBezTo>
                      <a:pt x="1246618" y="1208695"/>
                      <a:pt x="1247665" y="1113349"/>
                      <a:pt x="1284813" y="1026958"/>
                    </a:cubicBezTo>
                    <a:cubicBezTo>
                      <a:pt x="1349107" y="877415"/>
                      <a:pt x="1408733" y="652816"/>
                      <a:pt x="1327770" y="431454"/>
                    </a:cubicBezTo>
                    <a:cubicBezTo>
                      <a:pt x="1271668" y="278102"/>
                      <a:pt x="1124983" y="160754"/>
                      <a:pt x="925435" y="109509"/>
                    </a:cubicBezTo>
                    <a:cubicBezTo>
                      <a:pt x="695596" y="50550"/>
                      <a:pt x="452042" y="95317"/>
                      <a:pt x="304690" y="223619"/>
                    </a:cubicBezTo>
                    <a:cubicBezTo>
                      <a:pt x="186199" y="334204"/>
                      <a:pt x="114571" y="460696"/>
                      <a:pt x="91711" y="599571"/>
                    </a:cubicBezTo>
                    <a:cubicBezTo>
                      <a:pt x="71994" y="719967"/>
                      <a:pt x="90282" y="847030"/>
                      <a:pt x="144765" y="966950"/>
                    </a:cubicBezTo>
                    <a:cubicBezTo>
                      <a:pt x="250302" y="1199265"/>
                      <a:pt x="469854" y="1360047"/>
                      <a:pt x="655591" y="1340902"/>
                    </a:cubicBezTo>
                    <a:cubicBezTo>
                      <a:pt x="677594" y="1338615"/>
                      <a:pt x="699597" y="1334520"/>
                      <a:pt x="721504" y="1328710"/>
                    </a:cubicBezTo>
                    <a:cubicBezTo>
                      <a:pt x="662735" y="1293277"/>
                      <a:pt x="602347" y="1250890"/>
                      <a:pt x="541387" y="1200503"/>
                    </a:cubicBezTo>
                    <a:lnTo>
                      <a:pt x="540053" y="1199360"/>
                    </a:lnTo>
                    <a:cubicBezTo>
                      <a:pt x="344981" y="1024195"/>
                      <a:pt x="219918" y="757019"/>
                      <a:pt x="242682" y="563947"/>
                    </a:cubicBezTo>
                    <a:cubicBezTo>
                      <a:pt x="254303" y="465268"/>
                      <a:pt x="302785" y="390021"/>
                      <a:pt x="383081" y="346396"/>
                    </a:cubicBezTo>
                    <a:cubicBezTo>
                      <a:pt x="507192" y="279054"/>
                      <a:pt x="665021" y="304582"/>
                      <a:pt x="767034" y="408595"/>
                    </a:cubicBezTo>
                    <a:cubicBezTo>
                      <a:pt x="795894" y="438027"/>
                      <a:pt x="823993" y="476222"/>
                      <a:pt x="848854" y="518799"/>
                    </a:cubicBezTo>
                    <a:cubicBezTo>
                      <a:pt x="920672" y="473746"/>
                      <a:pt x="1008016" y="460696"/>
                      <a:pt x="1100599" y="483366"/>
                    </a:cubicBezTo>
                    <a:cubicBezTo>
                      <a:pt x="1216614" y="511750"/>
                      <a:pt x="1277383" y="611668"/>
                      <a:pt x="1267382" y="757495"/>
                    </a:cubicBezTo>
                    <a:cubicBezTo>
                      <a:pt x="1258143" y="891417"/>
                      <a:pt x="1190230" y="1047627"/>
                      <a:pt x="1085550" y="1175071"/>
                    </a:cubicBezTo>
                    <a:cubicBezTo>
                      <a:pt x="1032972" y="1239270"/>
                      <a:pt x="974393" y="1292324"/>
                      <a:pt x="912195" y="1332901"/>
                    </a:cubicBezTo>
                    <a:moveTo>
                      <a:pt x="1526557" y="1417768"/>
                    </a:moveTo>
                    <a:cubicBezTo>
                      <a:pt x="1558847" y="1430818"/>
                      <a:pt x="1555894" y="1477395"/>
                      <a:pt x="1522271" y="1486444"/>
                    </a:cubicBezTo>
                    <a:lnTo>
                      <a:pt x="1505698" y="1490920"/>
                    </a:lnTo>
                    <a:cubicBezTo>
                      <a:pt x="1502078" y="1491873"/>
                      <a:pt x="1437594" y="1508732"/>
                      <a:pt x="1332343" y="1508732"/>
                    </a:cubicBezTo>
                    <a:cubicBezTo>
                      <a:pt x="1295576" y="1508732"/>
                      <a:pt x="1253952" y="1506636"/>
                      <a:pt x="1208041" y="1501207"/>
                    </a:cubicBezTo>
                    <a:cubicBezTo>
                      <a:pt x="1106314" y="1489015"/>
                      <a:pt x="970869" y="1457678"/>
                      <a:pt x="820183" y="1383002"/>
                    </a:cubicBezTo>
                    <a:cubicBezTo>
                      <a:pt x="769320" y="1405100"/>
                      <a:pt x="716932" y="1419292"/>
                      <a:pt x="664164" y="1424722"/>
                    </a:cubicBezTo>
                    <a:cubicBezTo>
                      <a:pt x="554341" y="1436056"/>
                      <a:pt x="432897" y="1397861"/>
                      <a:pt x="322216" y="1317280"/>
                    </a:cubicBezTo>
                    <a:cubicBezTo>
                      <a:pt x="215536" y="1239651"/>
                      <a:pt x="125334" y="1127637"/>
                      <a:pt x="68280" y="1001907"/>
                    </a:cubicBezTo>
                    <a:cubicBezTo>
                      <a:pt x="6939" y="866747"/>
                      <a:pt x="-13635" y="722920"/>
                      <a:pt x="8844" y="586045"/>
                    </a:cubicBezTo>
                    <a:cubicBezTo>
                      <a:pt x="34752" y="428121"/>
                      <a:pt x="115238" y="285341"/>
                      <a:pt x="247921" y="161706"/>
                    </a:cubicBezTo>
                    <a:lnTo>
                      <a:pt x="248874" y="160849"/>
                    </a:lnTo>
                    <a:cubicBezTo>
                      <a:pt x="334694" y="85983"/>
                      <a:pt x="447756" y="34643"/>
                      <a:pt x="575962" y="12450"/>
                    </a:cubicBezTo>
                    <a:cubicBezTo>
                      <a:pt x="696644" y="-8410"/>
                      <a:pt x="824755" y="-2981"/>
                      <a:pt x="946390" y="28166"/>
                    </a:cubicBezTo>
                    <a:cubicBezTo>
                      <a:pt x="1173180" y="86364"/>
                      <a:pt x="1340915" y="222857"/>
                      <a:pt x="1406733" y="402594"/>
                    </a:cubicBezTo>
                    <a:cubicBezTo>
                      <a:pt x="1497220" y="649863"/>
                      <a:pt x="1432355" y="896656"/>
                      <a:pt x="1362061" y="1060200"/>
                    </a:cubicBezTo>
                    <a:cubicBezTo>
                      <a:pt x="1333866" y="1125732"/>
                      <a:pt x="1333105" y="1198122"/>
                      <a:pt x="1359774" y="1264035"/>
                    </a:cubicBezTo>
                    <a:cubicBezTo>
                      <a:pt x="1386445" y="1329662"/>
                      <a:pt x="1437213" y="1380811"/>
                      <a:pt x="1502745" y="1408053"/>
                    </a:cubicBezTo>
                    <a:cubicBezTo>
                      <a:pt x="1505316" y="1409101"/>
                      <a:pt x="1507984" y="1410244"/>
                      <a:pt x="1510651" y="1411291"/>
                    </a:cubicBezTo>
                    <a:lnTo>
                      <a:pt x="1526653" y="1417768"/>
                    </a:lnTo>
                    <a:close/>
                  </a:path>
                </a:pathLst>
              </a:custGeom>
              <a:solidFill>
                <a:srgbClr val="16365E"/>
              </a:solidFill>
              <a:ln w="9525" cap="flat">
                <a:noFill/>
                <a:prstDash val="solid"/>
                <a:miter/>
              </a:ln>
            </p:spPr>
            <p:txBody>
              <a:bodyPr rtlCol="1" anchor="ctr"/>
              <a:lstStyle/>
              <a:p>
                <a:endParaRPr lang="he-IL"/>
              </a:p>
            </p:txBody>
          </p:sp>
          <p:sp>
            <p:nvSpPr>
              <p:cNvPr id="9" name="צורה חופשית: צורה 8">
                <a:extLst>
                  <a:ext uri="{FF2B5EF4-FFF2-40B4-BE49-F238E27FC236}">
                    <a16:creationId xmlns:a16="http://schemas.microsoft.com/office/drawing/2014/main" id="{C95D73E9-0523-7C53-86D1-5FAD43E87851}"/>
                  </a:ext>
                </a:extLst>
              </p:cNvPr>
              <p:cNvSpPr/>
              <p:nvPr/>
            </p:nvSpPr>
            <p:spPr>
              <a:xfrm>
                <a:off x="6516689" y="2995087"/>
                <a:ext cx="1287577" cy="1340227"/>
              </a:xfrm>
              <a:custGeom>
                <a:avLst/>
                <a:gdLst>
                  <a:gd name="connsiteX0" fmla="*/ 1287578 w 1287577"/>
                  <a:gd name="connsiteY0" fmla="*/ 1339402 h 1340227"/>
                  <a:gd name="connsiteX1" fmla="*/ 828187 w 1287577"/>
                  <a:gd name="connsiteY1" fmla="*/ 1249010 h 1340227"/>
                  <a:gd name="connsiteX2" fmla="*/ 1001542 w 1287577"/>
                  <a:gd name="connsiteY2" fmla="*/ 1091181 h 1340227"/>
                  <a:gd name="connsiteX3" fmla="*/ 1183374 w 1287577"/>
                  <a:gd name="connsiteY3" fmla="*/ 673605 h 1340227"/>
                  <a:gd name="connsiteX4" fmla="*/ 1016592 w 1287577"/>
                  <a:gd name="connsiteY4" fmla="*/ 399475 h 1340227"/>
                  <a:gd name="connsiteX5" fmla="*/ 764846 w 1287577"/>
                  <a:gd name="connsiteY5" fmla="*/ 434908 h 1340227"/>
                  <a:gd name="connsiteX6" fmla="*/ 683026 w 1287577"/>
                  <a:gd name="connsiteY6" fmla="*/ 324704 h 1340227"/>
                  <a:gd name="connsiteX7" fmla="*/ 299073 w 1287577"/>
                  <a:gd name="connsiteY7" fmla="*/ 262506 h 1340227"/>
                  <a:gd name="connsiteX8" fmla="*/ 158675 w 1287577"/>
                  <a:gd name="connsiteY8" fmla="*/ 480057 h 1340227"/>
                  <a:gd name="connsiteX9" fmla="*/ 456045 w 1287577"/>
                  <a:gd name="connsiteY9" fmla="*/ 1115470 h 1340227"/>
                  <a:gd name="connsiteX10" fmla="*/ 457379 w 1287577"/>
                  <a:gd name="connsiteY10" fmla="*/ 1116613 h 1340227"/>
                  <a:gd name="connsiteX11" fmla="*/ 637497 w 1287577"/>
                  <a:gd name="connsiteY11" fmla="*/ 1244819 h 1340227"/>
                  <a:gd name="connsiteX12" fmla="*/ 571584 w 1287577"/>
                  <a:gd name="connsiteY12" fmla="*/ 1257011 h 1340227"/>
                  <a:gd name="connsiteX13" fmla="*/ 60758 w 1287577"/>
                  <a:gd name="connsiteY13" fmla="*/ 883060 h 1340227"/>
                  <a:gd name="connsiteX14" fmla="*/ 7704 w 1287577"/>
                  <a:gd name="connsiteY14" fmla="*/ 515680 h 1340227"/>
                  <a:gd name="connsiteX15" fmla="*/ 220683 w 1287577"/>
                  <a:gd name="connsiteY15" fmla="*/ 139728 h 1340227"/>
                  <a:gd name="connsiteX16" fmla="*/ 841427 w 1287577"/>
                  <a:gd name="connsiteY16" fmla="*/ 25619 h 1340227"/>
                  <a:gd name="connsiteX17" fmla="*/ 1243763 w 1287577"/>
                  <a:gd name="connsiteY17" fmla="*/ 347564 h 1340227"/>
                  <a:gd name="connsiteX18" fmla="*/ 1200805 w 1287577"/>
                  <a:gd name="connsiteY18" fmla="*/ 943067 h 1340227"/>
                  <a:gd name="connsiteX19" fmla="*/ 1197853 w 1287577"/>
                  <a:gd name="connsiteY19" fmla="*/ 1211672 h 1340227"/>
                  <a:gd name="connsiteX20" fmla="*/ 1287483 w 1287577"/>
                  <a:gd name="connsiteY20" fmla="*/ 1339593 h 134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7577" h="1340227">
                    <a:moveTo>
                      <a:pt x="1287578" y="1339402"/>
                    </a:moveTo>
                    <a:cubicBezTo>
                      <a:pt x="1184708" y="1343879"/>
                      <a:pt x="1019735" y="1332354"/>
                      <a:pt x="828187" y="1249010"/>
                    </a:cubicBezTo>
                    <a:cubicBezTo>
                      <a:pt x="890385" y="1208338"/>
                      <a:pt x="948964" y="1155284"/>
                      <a:pt x="1001542" y="1091181"/>
                    </a:cubicBezTo>
                    <a:cubicBezTo>
                      <a:pt x="1106127" y="963641"/>
                      <a:pt x="1174135" y="807526"/>
                      <a:pt x="1183374" y="673605"/>
                    </a:cubicBezTo>
                    <a:cubicBezTo>
                      <a:pt x="1193376" y="527777"/>
                      <a:pt x="1132606" y="427860"/>
                      <a:pt x="1016592" y="399475"/>
                    </a:cubicBezTo>
                    <a:cubicBezTo>
                      <a:pt x="924009" y="376806"/>
                      <a:pt x="836664" y="389855"/>
                      <a:pt x="764846" y="434908"/>
                    </a:cubicBezTo>
                    <a:cubicBezTo>
                      <a:pt x="739986" y="392331"/>
                      <a:pt x="711887" y="354136"/>
                      <a:pt x="683026" y="324704"/>
                    </a:cubicBezTo>
                    <a:cubicBezTo>
                      <a:pt x="581013" y="220691"/>
                      <a:pt x="423184" y="195164"/>
                      <a:pt x="299073" y="262506"/>
                    </a:cubicBezTo>
                    <a:cubicBezTo>
                      <a:pt x="218873" y="306130"/>
                      <a:pt x="170295" y="381378"/>
                      <a:pt x="158675" y="480057"/>
                    </a:cubicBezTo>
                    <a:cubicBezTo>
                      <a:pt x="136005" y="673129"/>
                      <a:pt x="261069" y="940305"/>
                      <a:pt x="456045" y="1115470"/>
                    </a:cubicBezTo>
                    <a:lnTo>
                      <a:pt x="457379" y="1116613"/>
                    </a:lnTo>
                    <a:cubicBezTo>
                      <a:pt x="518339" y="1167000"/>
                      <a:pt x="578727" y="1209291"/>
                      <a:pt x="637497" y="1244819"/>
                    </a:cubicBezTo>
                    <a:cubicBezTo>
                      <a:pt x="615589" y="1250629"/>
                      <a:pt x="593682" y="1254725"/>
                      <a:pt x="571584" y="1257011"/>
                    </a:cubicBezTo>
                    <a:cubicBezTo>
                      <a:pt x="385846" y="1276156"/>
                      <a:pt x="166295" y="1115374"/>
                      <a:pt x="60758" y="883060"/>
                    </a:cubicBezTo>
                    <a:cubicBezTo>
                      <a:pt x="6275" y="763235"/>
                      <a:pt x="-12013" y="636172"/>
                      <a:pt x="7704" y="515680"/>
                    </a:cubicBezTo>
                    <a:cubicBezTo>
                      <a:pt x="30564" y="376806"/>
                      <a:pt x="102192" y="250314"/>
                      <a:pt x="220683" y="139728"/>
                    </a:cubicBezTo>
                    <a:cubicBezTo>
                      <a:pt x="368034" y="11427"/>
                      <a:pt x="611589" y="-33341"/>
                      <a:pt x="841427" y="25619"/>
                    </a:cubicBezTo>
                    <a:cubicBezTo>
                      <a:pt x="1040976" y="76768"/>
                      <a:pt x="1187565" y="194116"/>
                      <a:pt x="1243763" y="347564"/>
                    </a:cubicBezTo>
                    <a:cubicBezTo>
                      <a:pt x="1324725" y="568925"/>
                      <a:pt x="1265099" y="793620"/>
                      <a:pt x="1200805" y="943067"/>
                    </a:cubicBezTo>
                    <a:cubicBezTo>
                      <a:pt x="1163658" y="1029364"/>
                      <a:pt x="1162610" y="1124804"/>
                      <a:pt x="1197853" y="1211672"/>
                    </a:cubicBezTo>
                    <a:cubicBezTo>
                      <a:pt x="1218045" y="1261392"/>
                      <a:pt x="1248621" y="1304827"/>
                      <a:pt x="1287483" y="1339593"/>
                    </a:cubicBezTo>
                  </a:path>
                </a:pathLst>
              </a:custGeom>
              <a:solidFill>
                <a:srgbClr val="76D0EE"/>
              </a:solidFill>
              <a:ln w="9525"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E79A2768-695B-7642-DEDB-3A8936567232}"/>
                  </a:ext>
                </a:extLst>
              </p:cNvPr>
              <p:cNvSpPr/>
              <p:nvPr/>
            </p:nvSpPr>
            <p:spPr>
              <a:xfrm>
                <a:off x="6756699" y="3304219"/>
                <a:ext cx="860320" cy="895967"/>
              </a:xfrm>
              <a:custGeom>
                <a:avLst/>
                <a:gdLst>
                  <a:gd name="connsiteX0" fmla="*/ 756484 w 860320"/>
                  <a:gd name="connsiteY0" fmla="*/ 171972 h 895967"/>
                  <a:gd name="connsiteX1" fmla="*/ 859449 w 860320"/>
                  <a:gd name="connsiteY1" fmla="*/ 358757 h 895967"/>
                  <a:gd name="connsiteX2" fmla="*/ 696572 w 860320"/>
                  <a:gd name="connsiteY2" fmla="*/ 728803 h 895967"/>
                  <a:gd name="connsiteX3" fmla="*/ 497499 w 860320"/>
                  <a:gd name="connsiteY3" fmla="*/ 895967 h 895967"/>
                  <a:gd name="connsiteX4" fmla="*/ 271566 w 860320"/>
                  <a:gd name="connsiteY4" fmla="*/ 743186 h 895967"/>
                  <a:gd name="connsiteX5" fmla="*/ 2104 w 860320"/>
                  <a:gd name="connsiteY5" fmla="*/ 180735 h 895967"/>
                  <a:gd name="connsiteX6" fmla="*/ 99164 w 860320"/>
                  <a:gd name="connsiteY6" fmla="*/ 27287 h 895967"/>
                  <a:gd name="connsiteX7" fmla="*/ 382914 w 860320"/>
                  <a:gd name="connsiteY7" fmla="*/ 74436 h 895967"/>
                  <a:gd name="connsiteX8" fmla="*/ 459495 w 860320"/>
                  <a:gd name="connsiteY8" fmla="*/ 180354 h 895967"/>
                  <a:gd name="connsiteX9" fmla="*/ 436254 w 860320"/>
                  <a:gd name="connsiteY9" fmla="*/ 208357 h 895967"/>
                  <a:gd name="connsiteX10" fmla="*/ 388152 w 860320"/>
                  <a:gd name="connsiteY10" fmla="*/ 499156 h 895967"/>
                  <a:gd name="connsiteX11" fmla="*/ 518835 w 860320"/>
                  <a:gd name="connsiteY11" fmla="*/ 559735 h 895967"/>
                  <a:gd name="connsiteX12" fmla="*/ 608656 w 860320"/>
                  <a:gd name="connsiteY12" fmla="*/ 485154 h 895967"/>
                  <a:gd name="connsiteX13" fmla="*/ 563412 w 860320"/>
                  <a:gd name="connsiteY13" fmla="*/ 201214 h 895967"/>
                  <a:gd name="connsiteX14" fmla="*/ 756484 w 860320"/>
                  <a:gd name="connsiteY14" fmla="*/ 172067 h 8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0320" h="895967">
                    <a:moveTo>
                      <a:pt x="756484" y="171972"/>
                    </a:moveTo>
                    <a:cubicBezTo>
                      <a:pt x="850591" y="195022"/>
                      <a:pt x="864402" y="286272"/>
                      <a:pt x="859449" y="358757"/>
                    </a:cubicBezTo>
                    <a:cubicBezTo>
                      <a:pt x="851544" y="474105"/>
                      <a:pt x="789060" y="616027"/>
                      <a:pt x="696572" y="728803"/>
                    </a:cubicBezTo>
                    <a:cubicBezTo>
                      <a:pt x="636755" y="801670"/>
                      <a:pt x="569032" y="858248"/>
                      <a:pt x="497499" y="895967"/>
                    </a:cubicBezTo>
                    <a:cubicBezTo>
                      <a:pt x="424443" y="856819"/>
                      <a:pt x="348528" y="806718"/>
                      <a:pt x="271566" y="743186"/>
                    </a:cubicBezTo>
                    <a:cubicBezTo>
                      <a:pt x="98592" y="587452"/>
                      <a:pt x="-17232" y="345803"/>
                      <a:pt x="2104" y="180735"/>
                    </a:cubicBezTo>
                    <a:cubicBezTo>
                      <a:pt x="10486" y="109297"/>
                      <a:pt x="43157" y="57672"/>
                      <a:pt x="99164" y="27287"/>
                    </a:cubicBezTo>
                    <a:cubicBezTo>
                      <a:pt x="190318" y="-22338"/>
                      <a:pt x="306999" y="-2907"/>
                      <a:pt x="382914" y="74436"/>
                    </a:cubicBezTo>
                    <a:cubicBezTo>
                      <a:pt x="411489" y="103582"/>
                      <a:pt x="437397" y="140539"/>
                      <a:pt x="459495" y="180354"/>
                    </a:cubicBezTo>
                    <a:cubicBezTo>
                      <a:pt x="451398" y="189117"/>
                      <a:pt x="443588" y="198451"/>
                      <a:pt x="436254" y="208357"/>
                    </a:cubicBezTo>
                    <a:cubicBezTo>
                      <a:pt x="365483" y="302845"/>
                      <a:pt x="345290" y="425051"/>
                      <a:pt x="388152" y="499156"/>
                    </a:cubicBezTo>
                    <a:cubicBezTo>
                      <a:pt x="414441" y="544590"/>
                      <a:pt x="462066" y="566688"/>
                      <a:pt x="518835" y="559735"/>
                    </a:cubicBezTo>
                    <a:cubicBezTo>
                      <a:pt x="561793" y="554496"/>
                      <a:pt x="593702" y="527921"/>
                      <a:pt x="608656" y="485154"/>
                    </a:cubicBezTo>
                    <a:cubicBezTo>
                      <a:pt x="633231" y="415050"/>
                      <a:pt x="609418" y="303703"/>
                      <a:pt x="563412" y="201214"/>
                    </a:cubicBezTo>
                    <a:cubicBezTo>
                      <a:pt x="607418" y="171496"/>
                      <a:pt x="670664" y="151112"/>
                      <a:pt x="756484" y="172067"/>
                    </a:cubicBezTo>
                  </a:path>
                </a:pathLst>
              </a:custGeom>
              <a:solidFill>
                <a:srgbClr val="AFBD36"/>
              </a:solidFill>
              <a:ln w="9525"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67E41FB1-69CD-CBD1-9361-1E1C4A8ECB05}"/>
                  </a:ext>
                </a:extLst>
              </p:cNvPr>
              <p:cNvSpPr/>
              <p:nvPr/>
            </p:nvSpPr>
            <p:spPr>
              <a:xfrm>
                <a:off x="8142976" y="4188375"/>
                <a:ext cx="120872" cy="76771"/>
              </a:xfrm>
              <a:custGeom>
                <a:avLst/>
                <a:gdLst>
                  <a:gd name="connsiteX0" fmla="*/ 6858 w 120872"/>
                  <a:gd name="connsiteY0" fmla="*/ 95 h 76771"/>
                  <a:gd name="connsiteX1" fmla="*/ 6858 w 120872"/>
                  <a:gd name="connsiteY1" fmla="*/ 18479 h 76771"/>
                  <a:gd name="connsiteX2" fmla="*/ 15716 w 120872"/>
                  <a:gd name="connsiteY2" fmla="*/ 18479 h 76771"/>
                  <a:gd name="connsiteX3" fmla="*/ 15716 w 120872"/>
                  <a:gd name="connsiteY3" fmla="*/ 50006 h 76771"/>
                  <a:gd name="connsiteX4" fmla="*/ 10382 w 120872"/>
                  <a:gd name="connsiteY4" fmla="*/ 58579 h 76771"/>
                  <a:gd name="connsiteX5" fmla="*/ 2762 w 120872"/>
                  <a:gd name="connsiteY5" fmla="*/ 57436 h 76771"/>
                  <a:gd name="connsiteX6" fmla="*/ 0 w 120872"/>
                  <a:gd name="connsiteY6" fmla="*/ 74390 h 76771"/>
                  <a:gd name="connsiteX7" fmla="*/ 17526 w 120872"/>
                  <a:gd name="connsiteY7" fmla="*/ 76771 h 76771"/>
                  <a:gd name="connsiteX8" fmla="*/ 37052 w 120872"/>
                  <a:gd name="connsiteY8" fmla="*/ 56197 h 76771"/>
                  <a:gd name="connsiteX9" fmla="*/ 37052 w 120872"/>
                  <a:gd name="connsiteY9" fmla="*/ 18288 h 76771"/>
                  <a:gd name="connsiteX10" fmla="*/ 45910 w 120872"/>
                  <a:gd name="connsiteY10" fmla="*/ 18288 h 76771"/>
                  <a:gd name="connsiteX11" fmla="*/ 64960 w 120872"/>
                  <a:gd name="connsiteY11" fmla="*/ 37719 h 76771"/>
                  <a:gd name="connsiteX12" fmla="*/ 64960 w 120872"/>
                  <a:gd name="connsiteY12" fmla="*/ 76009 h 76771"/>
                  <a:gd name="connsiteX13" fmla="*/ 86487 w 120872"/>
                  <a:gd name="connsiteY13" fmla="*/ 76009 h 76771"/>
                  <a:gd name="connsiteX14" fmla="*/ 86487 w 120872"/>
                  <a:gd name="connsiteY14" fmla="*/ 37719 h 76771"/>
                  <a:gd name="connsiteX15" fmla="*/ 46196 w 120872"/>
                  <a:gd name="connsiteY15" fmla="*/ 0 h 76771"/>
                  <a:gd name="connsiteX16" fmla="*/ 6953 w 120872"/>
                  <a:gd name="connsiteY16" fmla="*/ 0 h 76771"/>
                  <a:gd name="connsiteX17" fmla="*/ 99346 w 120872"/>
                  <a:gd name="connsiteY17" fmla="*/ 46387 h 76771"/>
                  <a:gd name="connsiteX18" fmla="*/ 120872 w 120872"/>
                  <a:gd name="connsiteY18" fmla="*/ 43053 h 76771"/>
                  <a:gd name="connsiteX19" fmla="*/ 120872 w 120872"/>
                  <a:gd name="connsiteY19" fmla="*/ 95 h 76771"/>
                  <a:gd name="connsiteX20" fmla="*/ 99346 w 120872"/>
                  <a:gd name="connsiteY20" fmla="*/ 95 h 76771"/>
                  <a:gd name="connsiteX21" fmla="*/ 99346 w 120872"/>
                  <a:gd name="connsiteY21" fmla="*/ 46387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872" h="76771">
                    <a:moveTo>
                      <a:pt x="6858" y="95"/>
                    </a:moveTo>
                    <a:lnTo>
                      <a:pt x="6858" y="18479"/>
                    </a:lnTo>
                    <a:lnTo>
                      <a:pt x="15716" y="18479"/>
                    </a:lnTo>
                    <a:lnTo>
                      <a:pt x="15716" y="50006"/>
                    </a:lnTo>
                    <a:cubicBezTo>
                      <a:pt x="15716" y="56483"/>
                      <a:pt x="14478" y="58579"/>
                      <a:pt x="10382" y="58579"/>
                    </a:cubicBezTo>
                    <a:cubicBezTo>
                      <a:pt x="7048" y="58579"/>
                      <a:pt x="4667" y="57912"/>
                      <a:pt x="2762" y="57436"/>
                    </a:cubicBezTo>
                    <a:lnTo>
                      <a:pt x="0" y="74390"/>
                    </a:lnTo>
                    <a:cubicBezTo>
                      <a:pt x="3810" y="75819"/>
                      <a:pt x="12001" y="76771"/>
                      <a:pt x="17526" y="76771"/>
                    </a:cubicBezTo>
                    <a:cubicBezTo>
                      <a:pt x="28194" y="76771"/>
                      <a:pt x="37052" y="70580"/>
                      <a:pt x="37052" y="56197"/>
                    </a:cubicBezTo>
                    <a:lnTo>
                      <a:pt x="37052" y="18288"/>
                    </a:lnTo>
                    <a:lnTo>
                      <a:pt x="45910" y="18288"/>
                    </a:lnTo>
                    <a:cubicBezTo>
                      <a:pt x="59817" y="18288"/>
                      <a:pt x="64960" y="24384"/>
                      <a:pt x="64960" y="37719"/>
                    </a:cubicBezTo>
                    <a:lnTo>
                      <a:pt x="64960" y="76009"/>
                    </a:lnTo>
                    <a:lnTo>
                      <a:pt x="86487" y="76009"/>
                    </a:lnTo>
                    <a:lnTo>
                      <a:pt x="86487" y="37719"/>
                    </a:lnTo>
                    <a:cubicBezTo>
                      <a:pt x="86487" y="10382"/>
                      <a:pt x="75057" y="0"/>
                      <a:pt x="46196" y="0"/>
                    </a:cubicBezTo>
                    <a:lnTo>
                      <a:pt x="6953" y="0"/>
                    </a:lnTo>
                    <a:close/>
                    <a:moveTo>
                      <a:pt x="99346" y="46387"/>
                    </a:moveTo>
                    <a:lnTo>
                      <a:pt x="120872" y="43053"/>
                    </a:lnTo>
                    <a:lnTo>
                      <a:pt x="120872" y="95"/>
                    </a:lnTo>
                    <a:lnTo>
                      <a:pt x="99346" y="95"/>
                    </a:lnTo>
                    <a:lnTo>
                      <a:pt x="99346" y="46387"/>
                    </a:lnTo>
                    <a:close/>
                  </a:path>
                </a:pathLst>
              </a:custGeom>
              <a:solidFill>
                <a:schemeClr val="bg1"/>
              </a:solidFill>
              <a:ln w="9525"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C98BC9ED-DF8D-1865-251F-52AF5975A27D}"/>
                  </a:ext>
                </a:extLst>
              </p:cNvPr>
              <p:cNvSpPr/>
              <p:nvPr/>
            </p:nvSpPr>
            <p:spPr>
              <a:xfrm>
                <a:off x="8274326" y="4187328"/>
                <a:ext cx="176117" cy="78100"/>
              </a:xfrm>
              <a:custGeom>
                <a:avLst/>
                <a:gdLst>
                  <a:gd name="connsiteX0" fmla="*/ 52864 w 176117"/>
                  <a:gd name="connsiteY0" fmla="*/ 0 h 78100"/>
                  <a:gd name="connsiteX1" fmla="*/ 26003 w 176117"/>
                  <a:gd name="connsiteY1" fmla="*/ 17240 h 78100"/>
                  <a:gd name="connsiteX2" fmla="*/ 21146 w 176117"/>
                  <a:gd name="connsiteY2" fmla="*/ 1143 h 78100"/>
                  <a:gd name="connsiteX3" fmla="*/ 0 w 176117"/>
                  <a:gd name="connsiteY3" fmla="*/ 1143 h 78100"/>
                  <a:gd name="connsiteX4" fmla="*/ 14192 w 176117"/>
                  <a:gd name="connsiteY4" fmla="*/ 42577 h 78100"/>
                  <a:gd name="connsiteX5" fmla="*/ 4477 w 176117"/>
                  <a:gd name="connsiteY5" fmla="*/ 77153 h 78100"/>
                  <a:gd name="connsiteX6" fmla="*/ 25813 w 176117"/>
                  <a:gd name="connsiteY6" fmla="*/ 77153 h 78100"/>
                  <a:gd name="connsiteX7" fmla="*/ 34957 w 176117"/>
                  <a:gd name="connsiteY7" fmla="*/ 43339 h 78100"/>
                  <a:gd name="connsiteX8" fmla="*/ 54007 w 176117"/>
                  <a:gd name="connsiteY8" fmla="*/ 19050 h 78100"/>
                  <a:gd name="connsiteX9" fmla="*/ 68675 w 176117"/>
                  <a:gd name="connsiteY9" fmla="*/ 38862 h 78100"/>
                  <a:gd name="connsiteX10" fmla="*/ 44958 w 176117"/>
                  <a:gd name="connsiteY10" fmla="*/ 56864 h 78100"/>
                  <a:gd name="connsiteX11" fmla="*/ 40291 w 176117"/>
                  <a:gd name="connsiteY11" fmla="*/ 74390 h 78100"/>
                  <a:gd name="connsiteX12" fmla="*/ 88963 w 176117"/>
                  <a:gd name="connsiteY12" fmla="*/ 38862 h 78100"/>
                  <a:gd name="connsiteX13" fmla="*/ 52959 w 176117"/>
                  <a:gd name="connsiteY13" fmla="*/ 95 h 78100"/>
                  <a:gd name="connsiteX14" fmla="*/ 52959 w 176117"/>
                  <a:gd name="connsiteY14" fmla="*/ 95 h 78100"/>
                  <a:gd name="connsiteX15" fmla="*/ 157067 w 176117"/>
                  <a:gd name="connsiteY15" fmla="*/ 50483 h 78100"/>
                  <a:gd name="connsiteX16" fmla="*/ 175927 w 176117"/>
                  <a:gd name="connsiteY16" fmla="*/ 1143 h 78100"/>
                  <a:gd name="connsiteX17" fmla="*/ 154400 w 176117"/>
                  <a:gd name="connsiteY17" fmla="*/ 1143 h 78100"/>
                  <a:gd name="connsiteX18" fmla="*/ 146399 w 176117"/>
                  <a:gd name="connsiteY18" fmla="*/ 35909 h 78100"/>
                  <a:gd name="connsiteX19" fmla="*/ 120777 w 176117"/>
                  <a:gd name="connsiteY19" fmla="*/ 1143 h 78100"/>
                  <a:gd name="connsiteX20" fmla="*/ 96965 w 176117"/>
                  <a:gd name="connsiteY20" fmla="*/ 1143 h 78100"/>
                  <a:gd name="connsiteX21" fmla="*/ 96965 w 176117"/>
                  <a:gd name="connsiteY21" fmla="*/ 2000 h 78100"/>
                  <a:gd name="connsiteX22" fmla="*/ 116015 w 176117"/>
                  <a:gd name="connsiteY22" fmla="*/ 27813 h 78100"/>
                  <a:gd name="connsiteX23" fmla="*/ 97155 w 176117"/>
                  <a:gd name="connsiteY23" fmla="*/ 77153 h 78100"/>
                  <a:gd name="connsiteX24" fmla="*/ 118682 w 176117"/>
                  <a:gd name="connsiteY24" fmla="*/ 77153 h 78100"/>
                  <a:gd name="connsiteX25" fmla="*/ 126683 w 176117"/>
                  <a:gd name="connsiteY25" fmla="*/ 42386 h 78100"/>
                  <a:gd name="connsiteX26" fmla="*/ 152305 w 176117"/>
                  <a:gd name="connsiteY26" fmla="*/ 77153 h 78100"/>
                  <a:gd name="connsiteX27" fmla="*/ 176117 w 176117"/>
                  <a:gd name="connsiteY27" fmla="*/ 77153 h 78100"/>
                  <a:gd name="connsiteX28" fmla="*/ 176117 w 176117"/>
                  <a:gd name="connsiteY28" fmla="*/ 76295 h 78100"/>
                  <a:gd name="connsiteX29" fmla="*/ 157067 w 176117"/>
                  <a:gd name="connsiteY29" fmla="*/ 50483 h 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117" h="78100">
                    <a:moveTo>
                      <a:pt x="52864" y="0"/>
                    </a:moveTo>
                    <a:cubicBezTo>
                      <a:pt x="41815" y="0"/>
                      <a:pt x="31813" y="5715"/>
                      <a:pt x="26003" y="17240"/>
                    </a:cubicBezTo>
                    <a:lnTo>
                      <a:pt x="21146" y="1143"/>
                    </a:lnTo>
                    <a:lnTo>
                      <a:pt x="0" y="1143"/>
                    </a:lnTo>
                    <a:lnTo>
                      <a:pt x="14192" y="42577"/>
                    </a:lnTo>
                    <a:lnTo>
                      <a:pt x="4477" y="77153"/>
                    </a:lnTo>
                    <a:lnTo>
                      <a:pt x="25813" y="77153"/>
                    </a:lnTo>
                    <a:lnTo>
                      <a:pt x="34957" y="43339"/>
                    </a:lnTo>
                    <a:cubicBezTo>
                      <a:pt x="40005" y="24479"/>
                      <a:pt x="46196" y="19050"/>
                      <a:pt x="54007" y="19050"/>
                    </a:cubicBezTo>
                    <a:cubicBezTo>
                      <a:pt x="62198" y="19050"/>
                      <a:pt x="68675" y="25908"/>
                      <a:pt x="68675" y="38862"/>
                    </a:cubicBezTo>
                    <a:cubicBezTo>
                      <a:pt x="68675" y="57150"/>
                      <a:pt x="61055" y="63913"/>
                      <a:pt x="44958" y="56864"/>
                    </a:cubicBezTo>
                    <a:lnTo>
                      <a:pt x="40291" y="74390"/>
                    </a:lnTo>
                    <a:cubicBezTo>
                      <a:pt x="69056" y="85534"/>
                      <a:pt x="88963" y="70961"/>
                      <a:pt x="88963" y="38862"/>
                    </a:cubicBezTo>
                    <a:cubicBezTo>
                      <a:pt x="88963" y="16097"/>
                      <a:pt x="74676" y="95"/>
                      <a:pt x="52959" y="95"/>
                    </a:cubicBezTo>
                    <a:lnTo>
                      <a:pt x="52959" y="95"/>
                    </a:lnTo>
                    <a:close/>
                    <a:moveTo>
                      <a:pt x="157067" y="50483"/>
                    </a:moveTo>
                    <a:cubicBezTo>
                      <a:pt x="170212" y="43339"/>
                      <a:pt x="176594" y="29718"/>
                      <a:pt x="175927" y="1143"/>
                    </a:cubicBezTo>
                    <a:lnTo>
                      <a:pt x="154400" y="1143"/>
                    </a:lnTo>
                    <a:cubicBezTo>
                      <a:pt x="155067" y="20383"/>
                      <a:pt x="152400" y="30671"/>
                      <a:pt x="146399" y="35909"/>
                    </a:cubicBezTo>
                    <a:lnTo>
                      <a:pt x="120777" y="1143"/>
                    </a:lnTo>
                    <a:lnTo>
                      <a:pt x="96965" y="1143"/>
                    </a:lnTo>
                    <a:lnTo>
                      <a:pt x="96965" y="2000"/>
                    </a:lnTo>
                    <a:lnTo>
                      <a:pt x="116015" y="27813"/>
                    </a:lnTo>
                    <a:cubicBezTo>
                      <a:pt x="102870" y="34957"/>
                      <a:pt x="96488" y="48578"/>
                      <a:pt x="97155" y="77153"/>
                    </a:cubicBezTo>
                    <a:lnTo>
                      <a:pt x="118682" y="77153"/>
                    </a:lnTo>
                    <a:cubicBezTo>
                      <a:pt x="118015" y="57912"/>
                      <a:pt x="120682" y="47625"/>
                      <a:pt x="126683" y="42386"/>
                    </a:cubicBezTo>
                    <a:lnTo>
                      <a:pt x="152305" y="77153"/>
                    </a:lnTo>
                    <a:lnTo>
                      <a:pt x="176117" y="77153"/>
                    </a:lnTo>
                    <a:lnTo>
                      <a:pt x="176117" y="76295"/>
                    </a:lnTo>
                    <a:lnTo>
                      <a:pt x="157067" y="50483"/>
                    </a:lnTo>
                    <a:close/>
                  </a:path>
                </a:pathLst>
              </a:custGeom>
              <a:solidFill>
                <a:schemeClr val="bg1"/>
              </a:solidFill>
              <a:ln w="9525"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59C9ED1C-263D-8134-ABAE-483C68C4918C}"/>
                  </a:ext>
                </a:extLst>
              </p:cNvPr>
              <p:cNvSpPr/>
              <p:nvPr/>
            </p:nvSpPr>
            <p:spPr>
              <a:xfrm>
                <a:off x="8459492" y="4186947"/>
                <a:ext cx="74485" cy="77628"/>
              </a:xfrm>
              <a:custGeom>
                <a:avLst/>
                <a:gdLst>
                  <a:gd name="connsiteX0" fmla="*/ 65722 w 74485"/>
                  <a:gd name="connsiteY0" fmla="*/ 38290 h 77628"/>
                  <a:gd name="connsiteX1" fmla="*/ 30385 w 74485"/>
                  <a:gd name="connsiteY1" fmla="*/ 0 h 77628"/>
                  <a:gd name="connsiteX2" fmla="*/ 0 w 74485"/>
                  <a:gd name="connsiteY2" fmla="*/ 8477 h 77628"/>
                  <a:gd name="connsiteX3" fmla="*/ 7144 w 74485"/>
                  <a:gd name="connsiteY3" fmla="*/ 24479 h 77628"/>
                  <a:gd name="connsiteX4" fmla="*/ 26956 w 74485"/>
                  <a:gd name="connsiteY4" fmla="*/ 18383 h 77628"/>
                  <a:gd name="connsiteX5" fmla="*/ 44291 w 74485"/>
                  <a:gd name="connsiteY5" fmla="*/ 39814 h 77628"/>
                  <a:gd name="connsiteX6" fmla="*/ 44291 w 74485"/>
                  <a:gd name="connsiteY6" fmla="*/ 59245 h 77628"/>
                  <a:gd name="connsiteX7" fmla="*/ 2476 w 74485"/>
                  <a:gd name="connsiteY7" fmla="*/ 59245 h 77628"/>
                  <a:gd name="connsiteX8" fmla="*/ 2476 w 74485"/>
                  <a:gd name="connsiteY8" fmla="*/ 77629 h 77628"/>
                  <a:gd name="connsiteX9" fmla="*/ 74486 w 74485"/>
                  <a:gd name="connsiteY9" fmla="*/ 77629 h 77628"/>
                  <a:gd name="connsiteX10" fmla="*/ 74486 w 74485"/>
                  <a:gd name="connsiteY10" fmla="*/ 59245 h 77628"/>
                  <a:gd name="connsiteX11" fmla="*/ 65913 w 74485"/>
                  <a:gd name="connsiteY11" fmla="*/ 59245 h 77628"/>
                  <a:gd name="connsiteX12" fmla="*/ 65913 w 74485"/>
                  <a:gd name="connsiteY12"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485" h="77628">
                    <a:moveTo>
                      <a:pt x="65722" y="38290"/>
                    </a:moveTo>
                    <a:cubicBezTo>
                      <a:pt x="65722"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6" y="59245"/>
                    </a:lnTo>
                    <a:lnTo>
                      <a:pt x="2476" y="77629"/>
                    </a:lnTo>
                    <a:lnTo>
                      <a:pt x="74486" y="77629"/>
                    </a:lnTo>
                    <a:lnTo>
                      <a:pt x="74486" y="59245"/>
                    </a:lnTo>
                    <a:lnTo>
                      <a:pt x="65913" y="59245"/>
                    </a:lnTo>
                    <a:lnTo>
                      <a:pt x="65913" y="38290"/>
                    </a:lnTo>
                    <a:close/>
                  </a:path>
                </a:pathLst>
              </a:custGeom>
              <a:solidFill>
                <a:schemeClr val="bg1"/>
              </a:solidFill>
              <a:ln w="9525"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30A71A1A-CB64-1F7B-900E-276806C783FF}"/>
                  </a:ext>
                </a:extLst>
              </p:cNvPr>
              <p:cNvSpPr/>
              <p:nvPr/>
            </p:nvSpPr>
            <p:spPr>
              <a:xfrm>
                <a:off x="8584079" y="4188470"/>
                <a:ext cx="109156" cy="76009"/>
              </a:xfrm>
              <a:custGeom>
                <a:avLst/>
                <a:gdLst>
                  <a:gd name="connsiteX0" fmla="*/ 0 w 109156"/>
                  <a:gd name="connsiteY0" fmla="*/ 0 h 76009"/>
                  <a:gd name="connsiteX1" fmla="*/ 0 w 109156"/>
                  <a:gd name="connsiteY1" fmla="*/ 76010 h 76009"/>
                  <a:gd name="connsiteX2" fmla="*/ 74676 w 109156"/>
                  <a:gd name="connsiteY2" fmla="*/ 76010 h 76009"/>
                  <a:gd name="connsiteX3" fmla="*/ 74676 w 109156"/>
                  <a:gd name="connsiteY3" fmla="*/ 34100 h 76009"/>
                  <a:gd name="connsiteX4" fmla="*/ 37052 w 109156"/>
                  <a:gd name="connsiteY4" fmla="*/ 0 h 76009"/>
                  <a:gd name="connsiteX5" fmla="*/ 0 w 109156"/>
                  <a:gd name="connsiteY5" fmla="*/ 0 h 76009"/>
                  <a:gd name="connsiteX6" fmla="*/ 21526 w 109156"/>
                  <a:gd name="connsiteY6" fmla="*/ 18383 h 76009"/>
                  <a:gd name="connsiteX7" fmla="*/ 36767 w 109156"/>
                  <a:gd name="connsiteY7" fmla="*/ 18383 h 76009"/>
                  <a:gd name="connsiteX8" fmla="*/ 53150 w 109156"/>
                  <a:gd name="connsiteY8" fmla="*/ 35909 h 76009"/>
                  <a:gd name="connsiteX9" fmla="*/ 53150 w 109156"/>
                  <a:gd name="connsiteY9" fmla="*/ 57721 h 76009"/>
                  <a:gd name="connsiteX10" fmla="*/ 21622 w 109156"/>
                  <a:gd name="connsiteY10" fmla="*/ 57721 h 76009"/>
                  <a:gd name="connsiteX11" fmla="*/ 21622 w 109156"/>
                  <a:gd name="connsiteY11" fmla="*/ 18479 h 76009"/>
                  <a:gd name="connsiteX12" fmla="*/ 87630 w 109156"/>
                  <a:gd name="connsiteY12" fmla="*/ 46292 h 76009"/>
                  <a:gd name="connsiteX13" fmla="*/ 109157 w 109156"/>
                  <a:gd name="connsiteY13" fmla="*/ 42958 h 76009"/>
                  <a:gd name="connsiteX14" fmla="*/ 109157 w 109156"/>
                  <a:gd name="connsiteY14" fmla="*/ 0 h 76009"/>
                  <a:gd name="connsiteX15" fmla="*/ 87630 w 109156"/>
                  <a:gd name="connsiteY15" fmla="*/ 0 h 76009"/>
                  <a:gd name="connsiteX16" fmla="*/ 87630 w 109156"/>
                  <a:gd name="connsiteY16" fmla="*/ 46292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156" h="76009">
                    <a:moveTo>
                      <a:pt x="0" y="0"/>
                    </a:moveTo>
                    <a:lnTo>
                      <a:pt x="0" y="76010"/>
                    </a:lnTo>
                    <a:lnTo>
                      <a:pt x="74676" y="76010"/>
                    </a:lnTo>
                    <a:lnTo>
                      <a:pt x="74676" y="34100"/>
                    </a:lnTo>
                    <a:cubicBezTo>
                      <a:pt x="74676" y="9430"/>
                      <a:pt x="63151" y="0"/>
                      <a:pt x="37052" y="0"/>
                    </a:cubicBezTo>
                    <a:lnTo>
                      <a:pt x="0" y="0"/>
                    </a:lnTo>
                    <a:close/>
                    <a:moveTo>
                      <a:pt x="21526" y="18383"/>
                    </a:moveTo>
                    <a:lnTo>
                      <a:pt x="36767" y="18383"/>
                    </a:lnTo>
                    <a:cubicBezTo>
                      <a:pt x="47816" y="18383"/>
                      <a:pt x="53150" y="22955"/>
                      <a:pt x="53150" y="35909"/>
                    </a:cubicBezTo>
                    <a:lnTo>
                      <a:pt x="53150" y="57721"/>
                    </a:lnTo>
                    <a:lnTo>
                      <a:pt x="21622" y="57721"/>
                    </a:lnTo>
                    <a:lnTo>
                      <a:pt x="21622" y="18479"/>
                    </a:lnTo>
                    <a:close/>
                    <a:moveTo>
                      <a:pt x="87630" y="46292"/>
                    </a:moveTo>
                    <a:lnTo>
                      <a:pt x="109157" y="42958"/>
                    </a:lnTo>
                    <a:lnTo>
                      <a:pt x="109157" y="0"/>
                    </a:lnTo>
                    <a:lnTo>
                      <a:pt x="87630" y="0"/>
                    </a:lnTo>
                    <a:lnTo>
                      <a:pt x="87630" y="46292"/>
                    </a:lnTo>
                    <a:close/>
                  </a:path>
                </a:pathLst>
              </a:custGeom>
              <a:solidFill>
                <a:schemeClr val="bg1"/>
              </a:solidFill>
              <a:ln w="9525" cap="flat">
                <a:noFill/>
                <a:prstDash val="solid"/>
                <a:miter/>
              </a:ln>
            </p:spPr>
            <p:txBody>
              <a:bodyPr rtlCol="1" anchor="ctr"/>
              <a:lstStyle/>
              <a:p>
                <a:endParaRPr lang="he-IL"/>
              </a:p>
            </p:txBody>
          </p:sp>
          <p:sp>
            <p:nvSpPr>
              <p:cNvPr id="46" name="צורה חופשית: צורה 45">
                <a:extLst>
                  <a:ext uri="{FF2B5EF4-FFF2-40B4-BE49-F238E27FC236}">
                    <a16:creationId xmlns:a16="http://schemas.microsoft.com/office/drawing/2014/main" id="{CF544C8F-56E9-2834-D638-A73F4A4A29EC}"/>
                  </a:ext>
                </a:extLst>
              </p:cNvPr>
              <p:cNvSpPr/>
              <p:nvPr/>
            </p:nvSpPr>
            <p:spPr>
              <a:xfrm>
                <a:off x="8702475" y="4186947"/>
                <a:ext cx="191738" cy="77628"/>
              </a:xfrm>
              <a:custGeom>
                <a:avLst/>
                <a:gdLst>
                  <a:gd name="connsiteX0" fmla="*/ 66675 w 191738"/>
                  <a:gd name="connsiteY0" fmla="*/ 38290 h 77628"/>
                  <a:gd name="connsiteX1" fmla="*/ 31337 w 191738"/>
                  <a:gd name="connsiteY1" fmla="*/ 571 h 77628"/>
                  <a:gd name="connsiteX2" fmla="*/ 0 w 191738"/>
                  <a:gd name="connsiteY2" fmla="*/ 8763 h 77628"/>
                  <a:gd name="connsiteX3" fmla="*/ 7144 w 191738"/>
                  <a:gd name="connsiteY3" fmla="*/ 24098 h 77628"/>
                  <a:gd name="connsiteX4" fmla="*/ 27718 w 191738"/>
                  <a:gd name="connsiteY4" fmla="*/ 18002 h 77628"/>
                  <a:gd name="connsiteX5" fmla="*/ 46006 w 191738"/>
                  <a:gd name="connsiteY5" fmla="*/ 39148 h 77628"/>
                  <a:gd name="connsiteX6" fmla="*/ 46006 w 191738"/>
                  <a:gd name="connsiteY6" fmla="*/ 77533 h 77628"/>
                  <a:gd name="connsiteX7" fmla="*/ 66770 w 191738"/>
                  <a:gd name="connsiteY7" fmla="*/ 77533 h 77628"/>
                  <a:gd name="connsiteX8" fmla="*/ 66770 w 191738"/>
                  <a:gd name="connsiteY8" fmla="*/ 38290 h 77628"/>
                  <a:gd name="connsiteX9" fmla="*/ 83058 w 191738"/>
                  <a:gd name="connsiteY9" fmla="*/ 1524 h 77628"/>
                  <a:gd name="connsiteX10" fmla="*/ 83058 w 191738"/>
                  <a:gd name="connsiteY10" fmla="*/ 77533 h 77628"/>
                  <a:gd name="connsiteX11" fmla="*/ 104585 w 191738"/>
                  <a:gd name="connsiteY11" fmla="*/ 77533 h 77628"/>
                  <a:gd name="connsiteX12" fmla="*/ 104585 w 191738"/>
                  <a:gd name="connsiteY12" fmla="*/ 1524 h 77628"/>
                  <a:gd name="connsiteX13" fmla="*/ 83058 w 191738"/>
                  <a:gd name="connsiteY13" fmla="*/ 1524 h 77628"/>
                  <a:gd name="connsiteX14" fmla="*/ 182975 w 191738"/>
                  <a:gd name="connsiteY14" fmla="*/ 38290 h 77628"/>
                  <a:gd name="connsiteX15" fmla="*/ 147638 w 191738"/>
                  <a:gd name="connsiteY15" fmla="*/ 0 h 77628"/>
                  <a:gd name="connsiteX16" fmla="*/ 117253 w 191738"/>
                  <a:gd name="connsiteY16" fmla="*/ 8477 h 77628"/>
                  <a:gd name="connsiteX17" fmla="*/ 124397 w 191738"/>
                  <a:gd name="connsiteY17" fmla="*/ 24479 h 77628"/>
                  <a:gd name="connsiteX18" fmla="*/ 144209 w 191738"/>
                  <a:gd name="connsiteY18" fmla="*/ 18383 h 77628"/>
                  <a:gd name="connsiteX19" fmla="*/ 161544 w 191738"/>
                  <a:gd name="connsiteY19" fmla="*/ 39814 h 77628"/>
                  <a:gd name="connsiteX20" fmla="*/ 161544 w 191738"/>
                  <a:gd name="connsiteY20" fmla="*/ 59245 h 77628"/>
                  <a:gd name="connsiteX21" fmla="*/ 119729 w 191738"/>
                  <a:gd name="connsiteY21" fmla="*/ 59245 h 77628"/>
                  <a:gd name="connsiteX22" fmla="*/ 119729 w 191738"/>
                  <a:gd name="connsiteY22" fmla="*/ 77629 h 77628"/>
                  <a:gd name="connsiteX23" fmla="*/ 191738 w 191738"/>
                  <a:gd name="connsiteY23" fmla="*/ 77629 h 77628"/>
                  <a:gd name="connsiteX24" fmla="*/ 191738 w 191738"/>
                  <a:gd name="connsiteY24" fmla="*/ 59245 h 77628"/>
                  <a:gd name="connsiteX25" fmla="*/ 183166 w 191738"/>
                  <a:gd name="connsiteY25" fmla="*/ 59245 h 77628"/>
                  <a:gd name="connsiteX26" fmla="*/ 183166 w 191738"/>
                  <a:gd name="connsiteY26" fmla="*/ 38290 h 7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738" h="77628">
                    <a:moveTo>
                      <a:pt x="66675" y="38290"/>
                    </a:moveTo>
                    <a:cubicBezTo>
                      <a:pt x="66675" y="11906"/>
                      <a:pt x="51340" y="571"/>
                      <a:pt x="31337" y="571"/>
                    </a:cubicBezTo>
                    <a:cubicBezTo>
                      <a:pt x="21622" y="571"/>
                      <a:pt x="11144" y="2572"/>
                      <a:pt x="0" y="8763"/>
                    </a:cubicBezTo>
                    <a:lnTo>
                      <a:pt x="7144" y="24098"/>
                    </a:lnTo>
                    <a:cubicBezTo>
                      <a:pt x="13145" y="21050"/>
                      <a:pt x="19907" y="18002"/>
                      <a:pt x="27718" y="18002"/>
                    </a:cubicBezTo>
                    <a:cubicBezTo>
                      <a:pt x="39338" y="18002"/>
                      <a:pt x="46006" y="25717"/>
                      <a:pt x="46006" y="39148"/>
                    </a:cubicBezTo>
                    <a:lnTo>
                      <a:pt x="46006" y="77533"/>
                    </a:lnTo>
                    <a:lnTo>
                      <a:pt x="66770" y="77533"/>
                    </a:lnTo>
                    <a:lnTo>
                      <a:pt x="66770" y="38290"/>
                    </a:lnTo>
                    <a:close/>
                    <a:moveTo>
                      <a:pt x="83058" y="1524"/>
                    </a:moveTo>
                    <a:lnTo>
                      <a:pt x="83058" y="77533"/>
                    </a:lnTo>
                    <a:lnTo>
                      <a:pt x="104585" y="77533"/>
                    </a:lnTo>
                    <a:lnTo>
                      <a:pt x="104585" y="1524"/>
                    </a:lnTo>
                    <a:lnTo>
                      <a:pt x="83058" y="1524"/>
                    </a:lnTo>
                    <a:close/>
                    <a:moveTo>
                      <a:pt x="182975" y="38290"/>
                    </a:moveTo>
                    <a:cubicBezTo>
                      <a:pt x="182975" y="13240"/>
                      <a:pt x="172212" y="0"/>
                      <a:pt x="147638" y="0"/>
                    </a:cubicBezTo>
                    <a:cubicBezTo>
                      <a:pt x="137541" y="0"/>
                      <a:pt x="126873" y="2762"/>
                      <a:pt x="117253" y="8477"/>
                    </a:cubicBezTo>
                    <a:lnTo>
                      <a:pt x="124397" y="24479"/>
                    </a:lnTo>
                    <a:cubicBezTo>
                      <a:pt x="129826" y="21431"/>
                      <a:pt x="136684" y="18383"/>
                      <a:pt x="144209" y="18383"/>
                    </a:cubicBezTo>
                    <a:cubicBezTo>
                      <a:pt x="155353" y="18383"/>
                      <a:pt x="161544" y="26479"/>
                      <a:pt x="161544" y="39814"/>
                    </a:cubicBezTo>
                    <a:lnTo>
                      <a:pt x="161544" y="59245"/>
                    </a:lnTo>
                    <a:lnTo>
                      <a:pt x="119729" y="59245"/>
                    </a:lnTo>
                    <a:lnTo>
                      <a:pt x="119729" y="77629"/>
                    </a:lnTo>
                    <a:lnTo>
                      <a:pt x="191738" y="77629"/>
                    </a:lnTo>
                    <a:lnTo>
                      <a:pt x="191738" y="59245"/>
                    </a:lnTo>
                    <a:lnTo>
                      <a:pt x="183166" y="59245"/>
                    </a:lnTo>
                    <a:lnTo>
                      <a:pt x="183166" y="38290"/>
                    </a:lnTo>
                    <a:close/>
                  </a:path>
                </a:pathLst>
              </a:custGeom>
              <a:solidFill>
                <a:schemeClr val="bg1"/>
              </a:solidFill>
              <a:ln w="9525"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664BF3FE-1E47-6931-2D3B-C163217CB3C1}"/>
                  </a:ext>
                </a:extLst>
              </p:cNvPr>
              <p:cNvSpPr/>
              <p:nvPr/>
            </p:nvSpPr>
            <p:spPr>
              <a:xfrm>
                <a:off x="8900880" y="4188470"/>
                <a:ext cx="358235" cy="81629"/>
              </a:xfrm>
              <a:custGeom>
                <a:avLst/>
                <a:gdLst>
                  <a:gd name="connsiteX0" fmla="*/ 0 w 358235"/>
                  <a:gd name="connsiteY0" fmla="*/ 46292 h 81629"/>
                  <a:gd name="connsiteX1" fmla="*/ 21527 w 358235"/>
                  <a:gd name="connsiteY1" fmla="*/ 42958 h 81629"/>
                  <a:gd name="connsiteX2" fmla="*/ 21527 w 358235"/>
                  <a:gd name="connsiteY2" fmla="*/ 0 h 81629"/>
                  <a:gd name="connsiteX3" fmla="*/ 0 w 358235"/>
                  <a:gd name="connsiteY3" fmla="*/ 0 h 81629"/>
                  <a:gd name="connsiteX4" fmla="*/ 0 w 358235"/>
                  <a:gd name="connsiteY4" fmla="*/ 46292 h 81629"/>
                  <a:gd name="connsiteX5" fmla="*/ 37814 w 358235"/>
                  <a:gd name="connsiteY5" fmla="*/ 0 h 81629"/>
                  <a:gd name="connsiteX6" fmla="*/ 37814 w 358235"/>
                  <a:gd name="connsiteY6" fmla="*/ 76010 h 81629"/>
                  <a:gd name="connsiteX7" fmla="*/ 59341 w 358235"/>
                  <a:gd name="connsiteY7" fmla="*/ 76010 h 81629"/>
                  <a:gd name="connsiteX8" fmla="*/ 59341 w 358235"/>
                  <a:gd name="connsiteY8" fmla="*/ 18383 h 81629"/>
                  <a:gd name="connsiteX9" fmla="*/ 71152 w 358235"/>
                  <a:gd name="connsiteY9" fmla="*/ 18383 h 81629"/>
                  <a:gd name="connsiteX10" fmla="*/ 90202 w 358235"/>
                  <a:gd name="connsiteY10" fmla="*/ 37529 h 81629"/>
                  <a:gd name="connsiteX11" fmla="*/ 90202 w 358235"/>
                  <a:gd name="connsiteY11" fmla="*/ 76010 h 81629"/>
                  <a:gd name="connsiteX12" fmla="*/ 111728 w 358235"/>
                  <a:gd name="connsiteY12" fmla="*/ 76010 h 81629"/>
                  <a:gd name="connsiteX13" fmla="*/ 111728 w 358235"/>
                  <a:gd name="connsiteY13" fmla="*/ 37529 h 81629"/>
                  <a:gd name="connsiteX14" fmla="*/ 71152 w 358235"/>
                  <a:gd name="connsiteY14" fmla="*/ 0 h 81629"/>
                  <a:gd name="connsiteX15" fmla="*/ 37814 w 358235"/>
                  <a:gd name="connsiteY15" fmla="*/ 0 h 81629"/>
                  <a:gd name="connsiteX16" fmla="*/ 127540 w 358235"/>
                  <a:gd name="connsiteY16" fmla="*/ 18383 h 81629"/>
                  <a:gd name="connsiteX17" fmla="*/ 158591 w 358235"/>
                  <a:gd name="connsiteY17" fmla="*/ 18383 h 81629"/>
                  <a:gd name="connsiteX18" fmla="*/ 178022 w 358235"/>
                  <a:gd name="connsiteY18" fmla="*/ 41053 h 81629"/>
                  <a:gd name="connsiteX19" fmla="*/ 178022 w 358235"/>
                  <a:gd name="connsiteY19" fmla="*/ 76010 h 81629"/>
                  <a:gd name="connsiteX20" fmla="*/ 199549 w 358235"/>
                  <a:gd name="connsiteY20" fmla="*/ 76010 h 81629"/>
                  <a:gd name="connsiteX21" fmla="*/ 199549 w 358235"/>
                  <a:gd name="connsiteY21" fmla="*/ 41053 h 81629"/>
                  <a:gd name="connsiteX22" fmla="*/ 158591 w 358235"/>
                  <a:gd name="connsiteY22" fmla="*/ 0 h 81629"/>
                  <a:gd name="connsiteX23" fmla="*/ 127540 w 358235"/>
                  <a:gd name="connsiteY23" fmla="*/ 0 h 81629"/>
                  <a:gd name="connsiteX24" fmla="*/ 127540 w 358235"/>
                  <a:gd name="connsiteY24" fmla="*/ 18383 h 81629"/>
                  <a:gd name="connsiteX25" fmla="*/ 128111 w 358235"/>
                  <a:gd name="connsiteY25" fmla="*/ 76010 h 81629"/>
                  <a:gd name="connsiteX26" fmla="*/ 149638 w 358235"/>
                  <a:gd name="connsiteY26" fmla="*/ 76010 h 81629"/>
                  <a:gd name="connsiteX27" fmla="*/ 149638 w 358235"/>
                  <a:gd name="connsiteY27" fmla="*/ 33814 h 81629"/>
                  <a:gd name="connsiteX28" fmla="*/ 128111 w 358235"/>
                  <a:gd name="connsiteY28" fmla="*/ 36576 h 81629"/>
                  <a:gd name="connsiteX29" fmla="*/ 128111 w 358235"/>
                  <a:gd name="connsiteY29" fmla="*/ 76010 h 81629"/>
                  <a:gd name="connsiteX30" fmla="*/ 299466 w 358235"/>
                  <a:gd name="connsiteY30" fmla="*/ 27242 h 81629"/>
                  <a:gd name="connsiteX31" fmla="*/ 287464 w 358235"/>
                  <a:gd name="connsiteY31" fmla="*/ 56293 h 81629"/>
                  <a:gd name="connsiteX32" fmla="*/ 272225 w 358235"/>
                  <a:gd name="connsiteY32" fmla="*/ 0 h 81629"/>
                  <a:gd name="connsiteX33" fmla="*/ 249936 w 358235"/>
                  <a:gd name="connsiteY33" fmla="*/ 0 h 81629"/>
                  <a:gd name="connsiteX34" fmla="*/ 267176 w 358235"/>
                  <a:gd name="connsiteY34" fmla="*/ 61817 h 81629"/>
                  <a:gd name="connsiteX35" fmla="*/ 250412 w 358235"/>
                  <a:gd name="connsiteY35" fmla="*/ 64008 h 81629"/>
                  <a:gd name="connsiteX36" fmla="*/ 251936 w 358235"/>
                  <a:gd name="connsiteY36" fmla="*/ 81629 h 81629"/>
                  <a:gd name="connsiteX37" fmla="*/ 320993 w 358235"/>
                  <a:gd name="connsiteY37" fmla="*/ 27242 h 81629"/>
                  <a:gd name="connsiteX38" fmla="*/ 320993 w 358235"/>
                  <a:gd name="connsiteY38" fmla="*/ 0 h 81629"/>
                  <a:gd name="connsiteX39" fmla="*/ 299466 w 358235"/>
                  <a:gd name="connsiteY39" fmla="*/ 0 h 81629"/>
                  <a:gd name="connsiteX40" fmla="*/ 299466 w 358235"/>
                  <a:gd name="connsiteY40" fmla="*/ 27242 h 81629"/>
                  <a:gd name="connsiteX41" fmla="*/ 336709 w 358235"/>
                  <a:gd name="connsiteY41" fmla="*/ 0 h 81629"/>
                  <a:gd name="connsiteX42" fmla="*/ 336709 w 358235"/>
                  <a:gd name="connsiteY42" fmla="*/ 76010 h 81629"/>
                  <a:gd name="connsiteX43" fmla="*/ 358235 w 358235"/>
                  <a:gd name="connsiteY43" fmla="*/ 76010 h 81629"/>
                  <a:gd name="connsiteX44" fmla="*/ 358235 w 358235"/>
                  <a:gd name="connsiteY44" fmla="*/ 0 h 81629"/>
                  <a:gd name="connsiteX45" fmla="*/ 336709 w 358235"/>
                  <a:gd name="connsiteY45" fmla="*/ 0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8235" h="81629">
                    <a:moveTo>
                      <a:pt x="0" y="46292"/>
                    </a:moveTo>
                    <a:lnTo>
                      <a:pt x="21527" y="42958"/>
                    </a:lnTo>
                    <a:lnTo>
                      <a:pt x="21527" y="0"/>
                    </a:lnTo>
                    <a:lnTo>
                      <a:pt x="0" y="0"/>
                    </a:lnTo>
                    <a:lnTo>
                      <a:pt x="0" y="46292"/>
                    </a:lnTo>
                    <a:close/>
                    <a:moveTo>
                      <a:pt x="37814" y="0"/>
                    </a:moveTo>
                    <a:lnTo>
                      <a:pt x="37814" y="76010"/>
                    </a:lnTo>
                    <a:lnTo>
                      <a:pt x="59341" y="76010"/>
                    </a:lnTo>
                    <a:lnTo>
                      <a:pt x="59341" y="18383"/>
                    </a:lnTo>
                    <a:lnTo>
                      <a:pt x="71152" y="18383"/>
                    </a:lnTo>
                    <a:cubicBezTo>
                      <a:pt x="84487" y="18383"/>
                      <a:pt x="90202" y="24765"/>
                      <a:pt x="90202" y="37529"/>
                    </a:cubicBezTo>
                    <a:lnTo>
                      <a:pt x="90202" y="76010"/>
                    </a:lnTo>
                    <a:lnTo>
                      <a:pt x="111728" y="76010"/>
                    </a:lnTo>
                    <a:lnTo>
                      <a:pt x="111728" y="37529"/>
                    </a:lnTo>
                    <a:cubicBezTo>
                      <a:pt x="111728" y="11335"/>
                      <a:pt x="98965" y="0"/>
                      <a:pt x="71152" y="0"/>
                    </a:cubicBezTo>
                    <a:lnTo>
                      <a:pt x="37814" y="0"/>
                    </a:lnTo>
                    <a:close/>
                    <a:moveTo>
                      <a:pt x="127540" y="18383"/>
                    </a:moveTo>
                    <a:lnTo>
                      <a:pt x="158591" y="18383"/>
                    </a:lnTo>
                    <a:cubicBezTo>
                      <a:pt x="172498" y="18383"/>
                      <a:pt x="178022" y="24860"/>
                      <a:pt x="178022" y="41053"/>
                    </a:cubicBezTo>
                    <a:lnTo>
                      <a:pt x="178022" y="76010"/>
                    </a:lnTo>
                    <a:lnTo>
                      <a:pt x="199549" y="76010"/>
                    </a:lnTo>
                    <a:lnTo>
                      <a:pt x="199549" y="41053"/>
                    </a:lnTo>
                    <a:cubicBezTo>
                      <a:pt x="199549" y="12383"/>
                      <a:pt x="186976" y="0"/>
                      <a:pt x="158591" y="0"/>
                    </a:cubicBezTo>
                    <a:lnTo>
                      <a:pt x="127540" y="0"/>
                    </a:lnTo>
                    <a:lnTo>
                      <a:pt x="127540" y="18383"/>
                    </a:lnTo>
                    <a:close/>
                    <a:moveTo>
                      <a:pt x="128111" y="76010"/>
                    </a:moveTo>
                    <a:lnTo>
                      <a:pt x="149638" y="76010"/>
                    </a:lnTo>
                    <a:lnTo>
                      <a:pt x="149638" y="33814"/>
                    </a:lnTo>
                    <a:lnTo>
                      <a:pt x="128111" y="36576"/>
                    </a:lnTo>
                    <a:lnTo>
                      <a:pt x="128111" y="76010"/>
                    </a:lnTo>
                    <a:close/>
                    <a:moveTo>
                      <a:pt x="299466" y="27242"/>
                    </a:moveTo>
                    <a:cubicBezTo>
                      <a:pt x="299466" y="43339"/>
                      <a:pt x="296037" y="51435"/>
                      <a:pt x="287464" y="56293"/>
                    </a:cubicBezTo>
                    <a:lnTo>
                      <a:pt x="272225" y="0"/>
                    </a:lnTo>
                    <a:lnTo>
                      <a:pt x="249936" y="0"/>
                    </a:lnTo>
                    <a:lnTo>
                      <a:pt x="267176" y="61817"/>
                    </a:lnTo>
                    <a:cubicBezTo>
                      <a:pt x="262223" y="62579"/>
                      <a:pt x="256699" y="63246"/>
                      <a:pt x="250412" y="64008"/>
                    </a:cubicBezTo>
                    <a:lnTo>
                      <a:pt x="251936" y="81629"/>
                    </a:lnTo>
                    <a:cubicBezTo>
                      <a:pt x="307181" y="79248"/>
                      <a:pt x="320993" y="59055"/>
                      <a:pt x="320993" y="27242"/>
                    </a:cubicBezTo>
                    <a:lnTo>
                      <a:pt x="320993" y="0"/>
                    </a:lnTo>
                    <a:lnTo>
                      <a:pt x="299466" y="0"/>
                    </a:lnTo>
                    <a:lnTo>
                      <a:pt x="299466" y="27242"/>
                    </a:lnTo>
                    <a:close/>
                    <a:moveTo>
                      <a:pt x="336709" y="0"/>
                    </a:moveTo>
                    <a:lnTo>
                      <a:pt x="336709" y="76010"/>
                    </a:lnTo>
                    <a:lnTo>
                      <a:pt x="358235" y="76010"/>
                    </a:lnTo>
                    <a:lnTo>
                      <a:pt x="358235" y="0"/>
                    </a:lnTo>
                    <a:lnTo>
                      <a:pt x="336709" y="0"/>
                    </a:lnTo>
                    <a:close/>
                  </a:path>
                </a:pathLst>
              </a:custGeom>
              <a:solidFill>
                <a:schemeClr val="bg1"/>
              </a:solidFill>
              <a:ln w="9525" cap="flat">
                <a:noFill/>
                <a:prstDash val="solid"/>
                <a:miter/>
              </a:ln>
            </p:spPr>
            <p:txBody>
              <a:bodyPr rtlCol="1" anchor="ctr"/>
              <a:lstStyle/>
              <a:p>
                <a:endParaRPr lang="he-IL"/>
              </a:p>
            </p:txBody>
          </p:sp>
          <p:sp>
            <p:nvSpPr>
              <p:cNvPr id="49" name="צורה חופשית: צורה 48">
                <a:extLst>
                  <a:ext uri="{FF2B5EF4-FFF2-40B4-BE49-F238E27FC236}">
                    <a16:creationId xmlns:a16="http://schemas.microsoft.com/office/drawing/2014/main" id="{D6A507EB-458C-99DD-3130-7E5BA956C43B}"/>
                  </a:ext>
                </a:extLst>
              </p:cNvPr>
              <p:cNvSpPr/>
              <p:nvPr/>
            </p:nvSpPr>
            <p:spPr>
              <a:xfrm>
                <a:off x="9271689" y="4186947"/>
                <a:ext cx="175736" cy="79247"/>
              </a:xfrm>
              <a:custGeom>
                <a:avLst/>
                <a:gdLst>
                  <a:gd name="connsiteX0" fmla="*/ 65723 w 175736"/>
                  <a:gd name="connsiteY0" fmla="*/ 38290 h 79247"/>
                  <a:gd name="connsiteX1" fmla="*/ 30385 w 175736"/>
                  <a:gd name="connsiteY1" fmla="*/ 0 h 79247"/>
                  <a:gd name="connsiteX2" fmla="*/ 0 w 175736"/>
                  <a:gd name="connsiteY2" fmla="*/ 8477 h 79247"/>
                  <a:gd name="connsiteX3" fmla="*/ 7144 w 175736"/>
                  <a:gd name="connsiteY3" fmla="*/ 24479 h 79247"/>
                  <a:gd name="connsiteX4" fmla="*/ 26956 w 175736"/>
                  <a:gd name="connsiteY4" fmla="*/ 18383 h 79247"/>
                  <a:gd name="connsiteX5" fmla="*/ 44291 w 175736"/>
                  <a:gd name="connsiteY5" fmla="*/ 39814 h 79247"/>
                  <a:gd name="connsiteX6" fmla="*/ 44291 w 175736"/>
                  <a:gd name="connsiteY6" fmla="*/ 59245 h 79247"/>
                  <a:gd name="connsiteX7" fmla="*/ 2477 w 175736"/>
                  <a:gd name="connsiteY7" fmla="*/ 59245 h 79247"/>
                  <a:gd name="connsiteX8" fmla="*/ 2477 w 175736"/>
                  <a:gd name="connsiteY8" fmla="*/ 77629 h 79247"/>
                  <a:gd name="connsiteX9" fmla="*/ 74486 w 175736"/>
                  <a:gd name="connsiteY9" fmla="*/ 77629 h 79247"/>
                  <a:gd name="connsiteX10" fmla="*/ 74486 w 175736"/>
                  <a:gd name="connsiteY10" fmla="*/ 59245 h 79247"/>
                  <a:gd name="connsiteX11" fmla="*/ 65913 w 175736"/>
                  <a:gd name="connsiteY11" fmla="*/ 59245 h 79247"/>
                  <a:gd name="connsiteX12" fmla="*/ 65913 w 175736"/>
                  <a:gd name="connsiteY12" fmla="*/ 38290 h 79247"/>
                  <a:gd name="connsiteX13" fmla="*/ 154019 w 175736"/>
                  <a:gd name="connsiteY13" fmla="*/ 34195 h 79247"/>
                  <a:gd name="connsiteX14" fmla="*/ 128588 w 175736"/>
                  <a:gd name="connsiteY14" fmla="*/ 60769 h 79247"/>
                  <a:gd name="connsiteX15" fmla="*/ 103156 w 175736"/>
                  <a:gd name="connsiteY15" fmla="*/ 34195 h 79247"/>
                  <a:gd name="connsiteX16" fmla="*/ 103156 w 175736"/>
                  <a:gd name="connsiteY16" fmla="*/ 1524 h 79247"/>
                  <a:gd name="connsiteX17" fmla="*/ 81629 w 175736"/>
                  <a:gd name="connsiteY17" fmla="*/ 1524 h 79247"/>
                  <a:gd name="connsiteX18" fmla="*/ 81629 w 175736"/>
                  <a:gd name="connsiteY18" fmla="*/ 33623 h 79247"/>
                  <a:gd name="connsiteX19" fmla="*/ 128683 w 175736"/>
                  <a:gd name="connsiteY19" fmla="*/ 79248 h 79247"/>
                  <a:gd name="connsiteX20" fmla="*/ 175736 w 175736"/>
                  <a:gd name="connsiteY20" fmla="*/ 33623 h 79247"/>
                  <a:gd name="connsiteX21" fmla="*/ 175736 w 175736"/>
                  <a:gd name="connsiteY21" fmla="*/ 1524 h 79247"/>
                  <a:gd name="connsiteX22" fmla="*/ 154210 w 175736"/>
                  <a:gd name="connsiteY22" fmla="*/ 1524 h 79247"/>
                  <a:gd name="connsiteX23" fmla="*/ 154210 w 175736"/>
                  <a:gd name="connsiteY23" fmla="*/ 34195 h 79247"/>
                  <a:gd name="connsiteX24" fmla="*/ 117824 w 175736"/>
                  <a:gd name="connsiteY24" fmla="*/ 1524 h 79247"/>
                  <a:gd name="connsiteX25" fmla="*/ 117824 w 175736"/>
                  <a:gd name="connsiteY25" fmla="*/ 47625 h 79247"/>
                  <a:gd name="connsiteX26" fmla="*/ 139351 w 175736"/>
                  <a:gd name="connsiteY26" fmla="*/ 43339 h 79247"/>
                  <a:gd name="connsiteX27" fmla="*/ 139351 w 175736"/>
                  <a:gd name="connsiteY27" fmla="*/ 1524 h 79247"/>
                  <a:gd name="connsiteX28" fmla="*/ 117824 w 175736"/>
                  <a:gd name="connsiteY28" fmla="*/ 1524 h 7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736" h="79247">
                    <a:moveTo>
                      <a:pt x="65723" y="38290"/>
                    </a:moveTo>
                    <a:cubicBezTo>
                      <a:pt x="65723" y="13240"/>
                      <a:pt x="54959" y="0"/>
                      <a:pt x="30385" y="0"/>
                    </a:cubicBezTo>
                    <a:cubicBezTo>
                      <a:pt x="20288" y="0"/>
                      <a:pt x="9620" y="2762"/>
                      <a:pt x="0" y="8477"/>
                    </a:cubicBezTo>
                    <a:lnTo>
                      <a:pt x="7144" y="24479"/>
                    </a:lnTo>
                    <a:cubicBezTo>
                      <a:pt x="12573" y="21431"/>
                      <a:pt x="19431" y="18383"/>
                      <a:pt x="26956" y="18383"/>
                    </a:cubicBezTo>
                    <a:cubicBezTo>
                      <a:pt x="38100" y="18383"/>
                      <a:pt x="44291" y="26479"/>
                      <a:pt x="44291" y="39814"/>
                    </a:cubicBezTo>
                    <a:lnTo>
                      <a:pt x="44291" y="59245"/>
                    </a:lnTo>
                    <a:lnTo>
                      <a:pt x="2477" y="59245"/>
                    </a:lnTo>
                    <a:lnTo>
                      <a:pt x="2477" y="77629"/>
                    </a:lnTo>
                    <a:lnTo>
                      <a:pt x="74486" y="77629"/>
                    </a:lnTo>
                    <a:lnTo>
                      <a:pt x="74486" y="59245"/>
                    </a:lnTo>
                    <a:lnTo>
                      <a:pt x="65913" y="59245"/>
                    </a:lnTo>
                    <a:lnTo>
                      <a:pt x="65913" y="38290"/>
                    </a:lnTo>
                    <a:close/>
                    <a:moveTo>
                      <a:pt x="154019" y="34195"/>
                    </a:moveTo>
                    <a:cubicBezTo>
                      <a:pt x="154019" y="51530"/>
                      <a:pt x="144875" y="60769"/>
                      <a:pt x="128588" y="60769"/>
                    </a:cubicBezTo>
                    <a:cubicBezTo>
                      <a:pt x="112300" y="60769"/>
                      <a:pt x="103156" y="51530"/>
                      <a:pt x="103156" y="34195"/>
                    </a:cubicBezTo>
                    <a:lnTo>
                      <a:pt x="103156" y="1524"/>
                    </a:lnTo>
                    <a:lnTo>
                      <a:pt x="81629" y="1524"/>
                    </a:lnTo>
                    <a:lnTo>
                      <a:pt x="81629" y="33623"/>
                    </a:lnTo>
                    <a:cubicBezTo>
                      <a:pt x="81629" y="63151"/>
                      <a:pt x="98489" y="79248"/>
                      <a:pt x="128683" y="79248"/>
                    </a:cubicBezTo>
                    <a:cubicBezTo>
                      <a:pt x="158877" y="79248"/>
                      <a:pt x="175736" y="63151"/>
                      <a:pt x="175736" y="33623"/>
                    </a:cubicBezTo>
                    <a:lnTo>
                      <a:pt x="175736" y="1524"/>
                    </a:lnTo>
                    <a:lnTo>
                      <a:pt x="154210" y="1524"/>
                    </a:lnTo>
                    <a:lnTo>
                      <a:pt x="154210" y="34195"/>
                    </a:lnTo>
                    <a:close/>
                    <a:moveTo>
                      <a:pt x="117824" y="1524"/>
                    </a:moveTo>
                    <a:lnTo>
                      <a:pt x="117824" y="47625"/>
                    </a:lnTo>
                    <a:lnTo>
                      <a:pt x="139351" y="43339"/>
                    </a:lnTo>
                    <a:lnTo>
                      <a:pt x="139351" y="1524"/>
                    </a:lnTo>
                    <a:lnTo>
                      <a:pt x="117824" y="1524"/>
                    </a:lnTo>
                    <a:close/>
                  </a:path>
                </a:pathLst>
              </a:custGeom>
              <a:solidFill>
                <a:schemeClr val="bg1"/>
              </a:solidFill>
              <a:ln w="9525" cap="flat">
                <a:noFill/>
                <a:prstDash val="solid"/>
                <a:miter/>
              </a:ln>
            </p:spPr>
            <p:txBody>
              <a:bodyPr rtlCol="1" anchor="ctr"/>
              <a:lstStyle/>
              <a:p>
                <a:endParaRPr lang="he-IL"/>
              </a:p>
            </p:txBody>
          </p:sp>
          <p:sp>
            <p:nvSpPr>
              <p:cNvPr id="50" name="צורה חופשית: צורה 49">
                <a:extLst>
                  <a:ext uri="{FF2B5EF4-FFF2-40B4-BE49-F238E27FC236}">
                    <a16:creationId xmlns:a16="http://schemas.microsoft.com/office/drawing/2014/main" id="{32C03B46-9F30-04FD-C344-90D94D67FDEA}"/>
                  </a:ext>
                </a:extLst>
              </p:cNvPr>
              <p:cNvSpPr/>
              <p:nvPr/>
            </p:nvSpPr>
            <p:spPr>
              <a:xfrm>
                <a:off x="8137166" y="3771752"/>
                <a:ext cx="250126" cy="304133"/>
              </a:xfrm>
              <a:custGeom>
                <a:avLst/>
                <a:gdLst>
                  <a:gd name="connsiteX0" fmla="*/ 110966 w 250126"/>
                  <a:gd name="connsiteY0" fmla="*/ 303562 h 304133"/>
                  <a:gd name="connsiteX1" fmla="*/ 142208 w 250126"/>
                  <a:gd name="connsiteY1" fmla="*/ 272320 h 304133"/>
                  <a:gd name="connsiteX2" fmla="*/ 142208 w 250126"/>
                  <a:gd name="connsiteY2" fmla="*/ 71628 h 304133"/>
                  <a:gd name="connsiteX3" fmla="*/ 77152 w 250126"/>
                  <a:gd name="connsiteY3" fmla="*/ 0 h 304133"/>
                  <a:gd name="connsiteX4" fmla="*/ 25241 w 250126"/>
                  <a:gd name="connsiteY4" fmla="*/ 0 h 304133"/>
                  <a:gd name="connsiteX5" fmla="*/ 0 w 250126"/>
                  <a:gd name="connsiteY5" fmla="*/ 25241 h 304133"/>
                  <a:gd name="connsiteX6" fmla="*/ 25241 w 250126"/>
                  <a:gd name="connsiteY6" fmla="*/ 50482 h 304133"/>
                  <a:gd name="connsiteX7" fmla="*/ 50483 w 250126"/>
                  <a:gd name="connsiteY7" fmla="*/ 50482 h 304133"/>
                  <a:gd name="connsiteX8" fmla="*/ 79724 w 250126"/>
                  <a:gd name="connsiteY8" fmla="*/ 87820 h 304133"/>
                  <a:gd name="connsiteX9" fmla="*/ 79724 w 250126"/>
                  <a:gd name="connsiteY9" fmla="*/ 272415 h 304133"/>
                  <a:gd name="connsiteX10" fmla="*/ 110966 w 250126"/>
                  <a:gd name="connsiteY10" fmla="*/ 303657 h 304133"/>
                  <a:gd name="connsiteX11" fmla="*/ 110966 w 250126"/>
                  <a:gd name="connsiteY11" fmla="*/ 303657 h 304133"/>
                  <a:gd name="connsiteX12" fmla="*/ 218884 w 250126"/>
                  <a:gd name="connsiteY12" fmla="*/ 304038 h 304133"/>
                  <a:gd name="connsiteX13" fmla="*/ 250126 w 250126"/>
                  <a:gd name="connsiteY13" fmla="*/ 272796 h 304133"/>
                  <a:gd name="connsiteX14" fmla="*/ 250126 w 250126"/>
                  <a:gd name="connsiteY14" fmla="*/ 24670 h 304133"/>
                  <a:gd name="connsiteX15" fmla="*/ 225457 w 250126"/>
                  <a:gd name="connsiteY15" fmla="*/ 0 h 304133"/>
                  <a:gd name="connsiteX16" fmla="*/ 179070 w 250126"/>
                  <a:gd name="connsiteY16" fmla="*/ 0 h 304133"/>
                  <a:gd name="connsiteX17" fmla="*/ 153829 w 250126"/>
                  <a:gd name="connsiteY17" fmla="*/ 25241 h 304133"/>
                  <a:gd name="connsiteX18" fmla="*/ 179070 w 250126"/>
                  <a:gd name="connsiteY18" fmla="*/ 50482 h 304133"/>
                  <a:gd name="connsiteX19" fmla="*/ 187642 w 250126"/>
                  <a:gd name="connsiteY19" fmla="*/ 50482 h 304133"/>
                  <a:gd name="connsiteX20" fmla="*/ 187642 w 250126"/>
                  <a:gd name="connsiteY20" fmla="*/ 272891 h 304133"/>
                  <a:gd name="connsiteX21" fmla="*/ 218884 w 250126"/>
                  <a:gd name="connsiteY21" fmla="*/ 304133 h 304133"/>
                  <a:gd name="connsiteX22" fmla="*/ 218884 w 250126"/>
                  <a:gd name="connsiteY22"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126" h="304133">
                    <a:moveTo>
                      <a:pt x="110966" y="303562"/>
                    </a:moveTo>
                    <a:cubicBezTo>
                      <a:pt x="129159" y="303562"/>
                      <a:pt x="142208" y="290417"/>
                      <a:pt x="142208" y="272320"/>
                    </a:cubicBezTo>
                    <a:lnTo>
                      <a:pt x="142208" y="71628"/>
                    </a:lnTo>
                    <a:cubicBezTo>
                      <a:pt x="142208" y="24765"/>
                      <a:pt x="120491" y="0"/>
                      <a:pt x="77152" y="0"/>
                    </a:cubicBezTo>
                    <a:lnTo>
                      <a:pt x="25241" y="0"/>
                    </a:lnTo>
                    <a:cubicBezTo>
                      <a:pt x="10573" y="0"/>
                      <a:pt x="0" y="10573"/>
                      <a:pt x="0" y="25241"/>
                    </a:cubicBezTo>
                    <a:cubicBezTo>
                      <a:pt x="0" y="39910"/>
                      <a:pt x="10573" y="50482"/>
                      <a:pt x="25241" y="50482"/>
                    </a:cubicBezTo>
                    <a:lnTo>
                      <a:pt x="50483" y="50482"/>
                    </a:lnTo>
                    <a:cubicBezTo>
                      <a:pt x="72676" y="50482"/>
                      <a:pt x="79724" y="59055"/>
                      <a:pt x="79724" y="87820"/>
                    </a:cubicBezTo>
                    <a:lnTo>
                      <a:pt x="79724" y="272415"/>
                    </a:lnTo>
                    <a:cubicBezTo>
                      <a:pt x="79724" y="290608"/>
                      <a:pt x="92869" y="303657"/>
                      <a:pt x="110966" y="303657"/>
                    </a:cubicBezTo>
                    <a:lnTo>
                      <a:pt x="110966" y="303657"/>
                    </a:lnTo>
                    <a:close/>
                    <a:moveTo>
                      <a:pt x="218884" y="304038"/>
                    </a:moveTo>
                    <a:cubicBezTo>
                      <a:pt x="236506" y="304038"/>
                      <a:pt x="250126" y="290894"/>
                      <a:pt x="250126" y="272796"/>
                    </a:cubicBezTo>
                    <a:lnTo>
                      <a:pt x="250126" y="24670"/>
                    </a:lnTo>
                    <a:cubicBezTo>
                      <a:pt x="250126" y="9049"/>
                      <a:pt x="240506" y="0"/>
                      <a:pt x="225457" y="0"/>
                    </a:cubicBezTo>
                    <a:lnTo>
                      <a:pt x="179070" y="0"/>
                    </a:lnTo>
                    <a:cubicBezTo>
                      <a:pt x="164973" y="0"/>
                      <a:pt x="153829" y="11049"/>
                      <a:pt x="153829" y="25241"/>
                    </a:cubicBezTo>
                    <a:cubicBezTo>
                      <a:pt x="153829" y="39433"/>
                      <a:pt x="164878" y="50482"/>
                      <a:pt x="179070" y="50482"/>
                    </a:cubicBezTo>
                    <a:lnTo>
                      <a:pt x="187642" y="50482"/>
                    </a:lnTo>
                    <a:lnTo>
                      <a:pt x="187642" y="272891"/>
                    </a:lnTo>
                    <a:cubicBezTo>
                      <a:pt x="187642" y="291084"/>
                      <a:pt x="201263" y="304133"/>
                      <a:pt x="218884" y="304133"/>
                    </a:cubicBezTo>
                    <a:lnTo>
                      <a:pt x="218884" y="304133"/>
                    </a:lnTo>
                    <a:close/>
                  </a:path>
                </a:pathLst>
              </a:custGeom>
              <a:solidFill>
                <a:schemeClr val="bg1"/>
              </a:solidFill>
              <a:ln w="9525"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6A635227-BD90-E795-752D-8601F87FCF22}"/>
                  </a:ext>
                </a:extLst>
              </p:cNvPr>
              <p:cNvSpPr/>
              <p:nvPr/>
            </p:nvSpPr>
            <p:spPr>
              <a:xfrm>
                <a:off x="8408343" y="3771561"/>
                <a:ext cx="242792" cy="302704"/>
              </a:xfrm>
              <a:custGeom>
                <a:avLst/>
                <a:gdLst>
                  <a:gd name="connsiteX0" fmla="*/ 25432 w 242792"/>
                  <a:gd name="connsiteY0" fmla="*/ 302705 h 302704"/>
                  <a:gd name="connsiteX1" fmla="*/ 141446 w 242792"/>
                  <a:gd name="connsiteY1" fmla="*/ 302705 h 302704"/>
                  <a:gd name="connsiteX2" fmla="*/ 166688 w 242792"/>
                  <a:gd name="connsiteY2" fmla="*/ 277463 h 302704"/>
                  <a:gd name="connsiteX3" fmla="*/ 141446 w 242792"/>
                  <a:gd name="connsiteY3" fmla="*/ 252222 h 302704"/>
                  <a:gd name="connsiteX4" fmla="*/ 135350 w 242792"/>
                  <a:gd name="connsiteY4" fmla="*/ 252222 h 302704"/>
                  <a:gd name="connsiteX5" fmla="*/ 135350 w 242792"/>
                  <a:gd name="connsiteY5" fmla="*/ 73152 h 302704"/>
                  <a:gd name="connsiteX6" fmla="*/ 72771 w 242792"/>
                  <a:gd name="connsiteY6" fmla="*/ 0 h 302704"/>
                  <a:gd name="connsiteX7" fmla="*/ 30385 w 242792"/>
                  <a:gd name="connsiteY7" fmla="*/ 0 h 302704"/>
                  <a:gd name="connsiteX8" fmla="*/ 5143 w 242792"/>
                  <a:gd name="connsiteY8" fmla="*/ 25241 h 302704"/>
                  <a:gd name="connsiteX9" fmla="*/ 30385 w 242792"/>
                  <a:gd name="connsiteY9" fmla="*/ 50483 h 302704"/>
                  <a:gd name="connsiteX10" fmla="*/ 46482 w 242792"/>
                  <a:gd name="connsiteY10" fmla="*/ 50483 h 302704"/>
                  <a:gd name="connsiteX11" fmla="*/ 72676 w 242792"/>
                  <a:gd name="connsiteY11" fmla="*/ 77724 h 302704"/>
                  <a:gd name="connsiteX12" fmla="*/ 72676 w 242792"/>
                  <a:gd name="connsiteY12" fmla="*/ 252222 h 302704"/>
                  <a:gd name="connsiteX13" fmla="*/ 25241 w 242792"/>
                  <a:gd name="connsiteY13" fmla="*/ 252222 h 302704"/>
                  <a:gd name="connsiteX14" fmla="*/ 0 w 242792"/>
                  <a:gd name="connsiteY14" fmla="*/ 277463 h 302704"/>
                  <a:gd name="connsiteX15" fmla="*/ 25241 w 242792"/>
                  <a:gd name="connsiteY15" fmla="*/ 302705 h 302704"/>
                  <a:gd name="connsiteX16" fmla="*/ 25241 w 242792"/>
                  <a:gd name="connsiteY16" fmla="*/ 302705 h 302704"/>
                  <a:gd name="connsiteX17" fmla="*/ 211550 w 242792"/>
                  <a:gd name="connsiteY17" fmla="*/ 168593 h 302704"/>
                  <a:gd name="connsiteX18" fmla="*/ 242792 w 242792"/>
                  <a:gd name="connsiteY18" fmla="*/ 137350 h 302704"/>
                  <a:gd name="connsiteX19" fmla="*/ 242792 w 242792"/>
                  <a:gd name="connsiteY19" fmla="*/ 26860 h 302704"/>
                  <a:gd name="connsiteX20" fmla="*/ 218599 w 242792"/>
                  <a:gd name="connsiteY20" fmla="*/ 95 h 302704"/>
                  <a:gd name="connsiteX21" fmla="*/ 175260 w 242792"/>
                  <a:gd name="connsiteY21" fmla="*/ 95 h 302704"/>
                  <a:gd name="connsiteX22" fmla="*/ 150019 w 242792"/>
                  <a:gd name="connsiteY22" fmla="*/ 25337 h 302704"/>
                  <a:gd name="connsiteX23" fmla="*/ 175260 w 242792"/>
                  <a:gd name="connsiteY23" fmla="*/ 50578 h 302704"/>
                  <a:gd name="connsiteX24" fmla="*/ 180308 w 242792"/>
                  <a:gd name="connsiteY24" fmla="*/ 50578 h 302704"/>
                  <a:gd name="connsiteX25" fmla="*/ 180308 w 242792"/>
                  <a:gd name="connsiteY25" fmla="*/ 137350 h 302704"/>
                  <a:gd name="connsiteX26" fmla="*/ 211550 w 242792"/>
                  <a:gd name="connsiteY26" fmla="*/ 168593 h 302704"/>
                  <a:gd name="connsiteX27" fmla="*/ 211550 w 242792"/>
                  <a:gd name="connsiteY27" fmla="*/ 168593 h 3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792" h="302704">
                    <a:moveTo>
                      <a:pt x="25432" y="302705"/>
                    </a:moveTo>
                    <a:lnTo>
                      <a:pt x="141446" y="302705"/>
                    </a:lnTo>
                    <a:cubicBezTo>
                      <a:pt x="156115" y="302705"/>
                      <a:pt x="166688" y="292132"/>
                      <a:pt x="166688" y="277463"/>
                    </a:cubicBezTo>
                    <a:cubicBezTo>
                      <a:pt x="166688" y="262795"/>
                      <a:pt x="156115" y="252222"/>
                      <a:pt x="141446" y="252222"/>
                    </a:cubicBezTo>
                    <a:lnTo>
                      <a:pt x="135350" y="252222"/>
                    </a:lnTo>
                    <a:lnTo>
                      <a:pt x="135350" y="73152"/>
                    </a:lnTo>
                    <a:cubicBezTo>
                      <a:pt x="135350" y="19145"/>
                      <a:pt x="114681" y="0"/>
                      <a:pt x="72771" y="0"/>
                    </a:cubicBezTo>
                    <a:lnTo>
                      <a:pt x="30385" y="0"/>
                    </a:lnTo>
                    <a:cubicBezTo>
                      <a:pt x="15716" y="0"/>
                      <a:pt x="5143" y="10573"/>
                      <a:pt x="5143" y="25241"/>
                    </a:cubicBezTo>
                    <a:cubicBezTo>
                      <a:pt x="5143" y="39910"/>
                      <a:pt x="15716" y="50483"/>
                      <a:pt x="30385" y="50483"/>
                    </a:cubicBezTo>
                    <a:lnTo>
                      <a:pt x="46482" y="50483"/>
                    </a:lnTo>
                    <a:cubicBezTo>
                      <a:pt x="64103" y="50483"/>
                      <a:pt x="72676" y="58007"/>
                      <a:pt x="72676" y="77724"/>
                    </a:cubicBezTo>
                    <a:lnTo>
                      <a:pt x="72676" y="252222"/>
                    </a:lnTo>
                    <a:lnTo>
                      <a:pt x="25241" y="252222"/>
                    </a:lnTo>
                    <a:cubicBezTo>
                      <a:pt x="10573" y="252222"/>
                      <a:pt x="0" y="262795"/>
                      <a:pt x="0" y="277463"/>
                    </a:cubicBezTo>
                    <a:cubicBezTo>
                      <a:pt x="0" y="292132"/>
                      <a:pt x="10573" y="302705"/>
                      <a:pt x="25241" y="302705"/>
                    </a:cubicBezTo>
                    <a:lnTo>
                      <a:pt x="25241" y="302705"/>
                    </a:lnTo>
                    <a:close/>
                    <a:moveTo>
                      <a:pt x="211550" y="168593"/>
                    </a:moveTo>
                    <a:cubicBezTo>
                      <a:pt x="229171" y="168593"/>
                      <a:pt x="242792" y="154972"/>
                      <a:pt x="242792" y="137350"/>
                    </a:cubicBezTo>
                    <a:lnTo>
                      <a:pt x="242792" y="26860"/>
                    </a:lnTo>
                    <a:cubicBezTo>
                      <a:pt x="242792" y="9716"/>
                      <a:pt x="234696" y="95"/>
                      <a:pt x="218599" y="95"/>
                    </a:cubicBezTo>
                    <a:lnTo>
                      <a:pt x="175260" y="95"/>
                    </a:lnTo>
                    <a:cubicBezTo>
                      <a:pt x="161163" y="95"/>
                      <a:pt x="150019" y="11144"/>
                      <a:pt x="150019" y="25337"/>
                    </a:cubicBezTo>
                    <a:cubicBezTo>
                      <a:pt x="150019" y="39529"/>
                      <a:pt x="161068" y="50578"/>
                      <a:pt x="175260" y="50578"/>
                    </a:cubicBezTo>
                    <a:lnTo>
                      <a:pt x="180308" y="50578"/>
                    </a:lnTo>
                    <a:lnTo>
                      <a:pt x="180308" y="137350"/>
                    </a:lnTo>
                    <a:cubicBezTo>
                      <a:pt x="180308" y="154972"/>
                      <a:pt x="193929" y="168593"/>
                      <a:pt x="211550" y="168593"/>
                    </a:cubicBezTo>
                    <a:lnTo>
                      <a:pt x="211550" y="168593"/>
                    </a:lnTo>
                    <a:close/>
                  </a:path>
                </a:pathLst>
              </a:custGeom>
              <a:solidFill>
                <a:schemeClr val="bg1"/>
              </a:solidFill>
              <a:ln w="9525"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2FDF7B78-3A8C-E3C8-D18B-68A0969E4693}"/>
                  </a:ext>
                </a:extLst>
              </p:cNvPr>
              <p:cNvSpPr/>
              <p:nvPr/>
            </p:nvSpPr>
            <p:spPr>
              <a:xfrm>
                <a:off x="8672852" y="3771657"/>
                <a:ext cx="616839" cy="303752"/>
              </a:xfrm>
              <a:custGeom>
                <a:avLst/>
                <a:gdLst>
                  <a:gd name="connsiteX0" fmla="*/ 112014 w 616839"/>
                  <a:gd name="connsiteY0" fmla="*/ 303657 h 303752"/>
                  <a:gd name="connsiteX1" fmla="*/ 143256 w 616839"/>
                  <a:gd name="connsiteY1" fmla="*/ 272415 h 303752"/>
                  <a:gd name="connsiteX2" fmla="*/ 143256 w 616839"/>
                  <a:gd name="connsiteY2" fmla="*/ 50483 h 303752"/>
                  <a:gd name="connsiteX3" fmla="*/ 146304 w 616839"/>
                  <a:gd name="connsiteY3" fmla="*/ 50483 h 303752"/>
                  <a:gd name="connsiteX4" fmla="*/ 171545 w 616839"/>
                  <a:gd name="connsiteY4" fmla="*/ 25241 h 303752"/>
                  <a:gd name="connsiteX5" fmla="*/ 146304 w 616839"/>
                  <a:gd name="connsiteY5" fmla="*/ 0 h 303752"/>
                  <a:gd name="connsiteX6" fmla="*/ 25241 w 616839"/>
                  <a:gd name="connsiteY6" fmla="*/ 0 h 303752"/>
                  <a:gd name="connsiteX7" fmla="*/ 0 w 616839"/>
                  <a:gd name="connsiteY7" fmla="*/ 25241 h 303752"/>
                  <a:gd name="connsiteX8" fmla="*/ 25241 w 616839"/>
                  <a:gd name="connsiteY8" fmla="*/ 50483 h 303752"/>
                  <a:gd name="connsiteX9" fmla="*/ 80677 w 616839"/>
                  <a:gd name="connsiteY9" fmla="*/ 50483 h 303752"/>
                  <a:gd name="connsiteX10" fmla="*/ 80677 w 616839"/>
                  <a:gd name="connsiteY10" fmla="*/ 272415 h 303752"/>
                  <a:gd name="connsiteX11" fmla="*/ 111919 w 616839"/>
                  <a:gd name="connsiteY11" fmla="*/ 303657 h 303752"/>
                  <a:gd name="connsiteX12" fmla="*/ 111919 w 616839"/>
                  <a:gd name="connsiteY12" fmla="*/ 303657 h 303752"/>
                  <a:gd name="connsiteX13" fmla="*/ 312230 w 616839"/>
                  <a:gd name="connsiteY13" fmla="*/ 303657 h 303752"/>
                  <a:gd name="connsiteX14" fmla="*/ 343471 w 616839"/>
                  <a:gd name="connsiteY14" fmla="*/ 272415 h 303752"/>
                  <a:gd name="connsiteX15" fmla="*/ 343471 w 616839"/>
                  <a:gd name="connsiteY15" fmla="*/ 71723 h 303752"/>
                  <a:gd name="connsiteX16" fmla="*/ 269843 w 616839"/>
                  <a:gd name="connsiteY16" fmla="*/ 95 h 303752"/>
                  <a:gd name="connsiteX17" fmla="*/ 210788 w 616839"/>
                  <a:gd name="connsiteY17" fmla="*/ 95 h 303752"/>
                  <a:gd name="connsiteX18" fmla="*/ 185547 w 616839"/>
                  <a:gd name="connsiteY18" fmla="*/ 25336 h 303752"/>
                  <a:gd name="connsiteX19" fmla="*/ 210788 w 616839"/>
                  <a:gd name="connsiteY19" fmla="*/ 50578 h 303752"/>
                  <a:gd name="connsiteX20" fmla="*/ 253175 w 616839"/>
                  <a:gd name="connsiteY20" fmla="*/ 50578 h 303752"/>
                  <a:gd name="connsiteX21" fmla="*/ 280892 w 616839"/>
                  <a:gd name="connsiteY21" fmla="*/ 78296 h 303752"/>
                  <a:gd name="connsiteX22" fmla="*/ 280892 w 616839"/>
                  <a:gd name="connsiteY22" fmla="*/ 272510 h 303752"/>
                  <a:gd name="connsiteX23" fmla="*/ 312134 w 616839"/>
                  <a:gd name="connsiteY23" fmla="*/ 303752 h 303752"/>
                  <a:gd name="connsiteX24" fmla="*/ 312134 w 616839"/>
                  <a:gd name="connsiteY24" fmla="*/ 303752 h 303752"/>
                  <a:gd name="connsiteX25" fmla="*/ 191643 w 616839"/>
                  <a:gd name="connsiteY25" fmla="*/ 272415 h 303752"/>
                  <a:gd name="connsiteX26" fmla="*/ 222885 w 616839"/>
                  <a:gd name="connsiteY26" fmla="*/ 303657 h 303752"/>
                  <a:gd name="connsiteX27" fmla="*/ 254127 w 616839"/>
                  <a:gd name="connsiteY27" fmla="*/ 272415 h 303752"/>
                  <a:gd name="connsiteX28" fmla="*/ 254127 w 616839"/>
                  <a:gd name="connsiteY28" fmla="*/ 138208 h 303752"/>
                  <a:gd name="connsiteX29" fmla="*/ 222885 w 616839"/>
                  <a:gd name="connsiteY29" fmla="*/ 106966 h 303752"/>
                  <a:gd name="connsiteX30" fmla="*/ 191643 w 616839"/>
                  <a:gd name="connsiteY30" fmla="*/ 138208 h 303752"/>
                  <a:gd name="connsiteX31" fmla="*/ 191643 w 616839"/>
                  <a:gd name="connsiteY31" fmla="*/ 272415 h 303752"/>
                  <a:gd name="connsiteX32" fmla="*/ 585597 w 616839"/>
                  <a:gd name="connsiteY32" fmla="*/ 303657 h 303752"/>
                  <a:gd name="connsiteX33" fmla="*/ 616839 w 616839"/>
                  <a:gd name="connsiteY33" fmla="*/ 272415 h 303752"/>
                  <a:gd name="connsiteX34" fmla="*/ 616839 w 616839"/>
                  <a:gd name="connsiteY34" fmla="*/ 71723 h 303752"/>
                  <a:gd name="connsiteX35" fmla="*/ 543211 w 616839"/>
                  <a:gd name="connsiteY35" fmla="*/ 95 h 303752"/>
                  <a:gd name="connsiteX36" fmla="*/ 484156 w 616839"/>
                  <a:gd name="connsiteY36" fmla="*/ 95 h 303752"/>
                  <a:gd name="connsiteX37" fmla="*/ 458914 w 616839"/>
                  <a:gd name="connsiteY37" fmla="*/ 25336 h 303752"/>
                  <a:gd name="connsiteX38" fmla="*/ 484156 w 616839"/>
                  <a:gd name="connsiteY38" fmla="*/ 50578 h 303752"/>
                  <a:gd name="connsiteX39" fmla="*/ 526542 w 616839"/>
                  <a:gd name="connsiteY39" fmla="*/ 50578 h 303752"/>
                  <a:gd name="connsiteX40" fmla="*/ 554260 w 616839"/>
                  <a:gd name="connsiteY40" fmla="*/ 78296 h 303752"/>
                  <a:gd name="connsiteX41" fmla="*/ 554260 w 616839"/>
                  <a:gd name="connsiteY41" fmla="*/ 272510 h 303752"/>
                  <a:gd name="connsiteX42" fmla="*/ 585502 w 616839"/>
                  <a:gd name="connsiteY42" fmla="*/ 303752 h 303752"/>
                  <a:gd name="connsiteX43" fmla="*/ 585502 w 616839"/>
                  <a:gd name="connsiteY43" fmla="*/ 303752 h 303752"/>
                  <a:gd name="connsiteX44" fmla="*/ 465106 w 616839"/>
                  <a:gd name="connsiteY44" fmla="*/ 272415 h 303752"/>
                  <a:gd name="connsiteX45" fmla="*/ 496348 w 616839"/>
                  <a:gd name="connsiteY45" fmla="*/ 303657 h 303752"/>
                  <a:gd name="connsiteX46" fmla="*/ 527590 w 616839"/>
                  <a:gd name="connsiteY46" fmla="*/ 272415 h 303752"/>
                  <a:gd name="connsiteX47" fmla="*/ 527590 w 616839"/>
                  <a:gd name="connsiteY47" fmla="*/ 138208 h 303752"/>
                  <a:gd name="connsiteX48" fmla="*/ 496348 w 616839"/>
                  <a:gd name="connsiteY48" fmla="*/ 106966 h 303752"/>
                  <a:gd name="connsiteX49" fmla="*/ 465106 w 616839"/>
                  <a:gd name="connsiteY49" fmla="*/ 138208 h 303752"/>
                  <a:gd name="connsiteX50" fmla="*/ 465106 w 616839"/>
                  <a:gd name="connsiteY50" fmla="*/ 272415 h 30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6839" h="303752">
                    <a:moveTo>
                      <a:pt x="112014" y="303657"/>
                    </a:moveTo>
                    <a:cubicBezTo>
                      <a:pt x="130207" y="303657"/>
                      <a:pt x="143256" y="290513"/>
                      <a:pt x="143256" y="272415"/>
                    </a:cubicBezTo>
                    <a:lnTo>
                      <a:pt x="143256" y="50483"/>
                    </a:lnTo>
                    <a:lnTo>
                      <a:pt x="146304" y="50483"/>
                    </a:lnTo>
                    <a:cubicBezTo>
                      <a:pt x="160973" y="50483"/>
                      <a:pt x="171545" y="39910"/>
                      <a:pt x="171545" y="25241"/>
                    </a:cubicBezTo>
                    <a:cubicBezTo>
                      <a:pt x="171545" y="10573"/>
                      <a:pt x="160973" y="0"/>
                      <a:pt x="146304" y="0"/>
                    </a:cubicBezTo>
                    <a:lnTo>
                      <a:pt x="25241" y="0"/>
                    </a:lnTo>
                    <a:cubicBezTo>
                      <a:pt x="10573" y="0"/>
                      <a:pt x="0" y="10573"/>
                      <a:pt x="0" y="25241"/>
                    </a:cubicBezTo>
                    <a:cubicBezTo>
                      <a:pt x="0" y="39910"/>
                      <a:pt x="10573" y="50483"/>
                      <a:pt x="25241" y="50483"/>
                    </a:cubicBezTo>
                    <a:lnTo>
                      <a:pt x="80677" y="50483"/>
                    </a:lnTo>
                    <a:lnTo>
                      <a:pt x="80677" y="272415"/>
                    </a:lnTo>
                    <a:cubicBezTo>
                      <a:pt x="80677" y="290608"/>
                      <a:pt x="93821" y="303657"/>
                      <a:pt x="111919" y="303657"/>
                    </a:cubicBezTo>
                    <a:lnTo>
                      <a:pt x="111919" y="303657"/>
                    </a:lnTo>
                    <a:close/>
                    <a:moveTo>
                      <a:pt x="312230" y="303657"/>
                    </a:moveTo>
                    <a:cubicBezTo>
                      <a:pt x="330422" y="303657"/>
                      <a:pt x="343471" y="290513"/>
                      <a:pt x="343471" y="272415"/>
                    </a:cubicBezTo>
                    <a:lnTo>
                      <a:pt x="343471" y="71723"/>
                    </a:lnTo>
                    <a:cubicBezTo>
                      <a:pt x="343471" y="26860"/>
                      <a:pt x="317754" y="95"/>
                      <a:pt x="269843" y="95"/>
                    </a:cubicBezTo>
                    <a:lnTo>
                      <a:pt x="210788" y="95"/>
                    </a:lnTo>
                    <a:cubicBezTo>
                      <a:pt x="196120" y="95"/>
                      <a:pt x="185547" y="10668"/>
                      <a:pt x="185547" y="25336"/>
                    </a:cubicBezTo>
                    <a:cubicBezTo>
                      <a:pt x="185547" y="40005"/>
                      <a:pt x="196120" y="50578"/>
                      <a:pt x="210788" y="50578"/>
                    </a:cubicBezTo>
                    <a:lnTo>
                      <a:pt x="253175" y="50578"/>
                    </a:lnTo>
                    <a:cubicBezTo>
                      <a:pt x="273368" y="50578"/>
                      <a:pt x="280892" y="60198"/>
                      <a:pt x="280892" y="78296"/>
                    </a:cubicBezTo>
                    <a:lnTo>
                      <a:pt x="280892" y="272510"/>
                    </a:lnTo>
                    <a:cubicBezTo>
                      <a:pt x="280892" y="290703"/>
                      <a:pt x="294037" y="303752"/>
                      <a:pt x="312134" y="303752"/>
                    </a:cubicBezTo>
                    <a:lnTo>
                      <a:pt x="312134" y="303752"/>
                    </a:lnTo>
                    <a:close/>
                    <a:moveTo>
                      <a:pt x="191643" y="272415"/>
                    </a:moveTo>
                    <a:cubicBezTo>
                      <a:pt x="191643" y="290608"/>
                      <a:pt x="204788" y="303657"/>
                      <a:pt x="222885" y="303657"/>
                    </a:cubicBezTo>
                    <a:cubicBezTo>
                      <a:pt x="240983" y="303657"/>
                      <a:pt x="254127" y="290513"/>
                      <a:pt x="254127" y="272415"/>
                    </a:cubicBezTo>
                    <a:lnTo>
                      <a:pt x="254127" y="138208"/>
                    </a:lnTo>
                    <a:cubicBezTo>
                      <a:pt x="254127" y="120015"/>
                      <a:pt x="240983" y="106966"/>
                      <a:pt x="222885" y="106966"/>
                    </a:cubicBezTo>
                    <a:cubicBezTo>
                      <a:pt x="204788" y="106966"/>
                      <a:pt x="191643" y="120110"/>
                      <a:pt x="191643" y="138208"/>
                    </a:cubicBezTo>
                    <a:lnTo>
                      <a:pt x="191643" y="272415"/>
                    </a:lnTo>
                    <a:close/>
                    <a:moveTo>
                      <a:pt x="585597" y="303657"/>
                    </a:moveTo>
                    <a:cubicBezTo>
                      <a:pt x="603790" y="303657"/>
                      <a:pt x="616839" y="290513"/>
                      <a:pt x="616839" y="272415"/>
                    </a:cubicBezTo>
                    <a:lnTo>
                      <a:pt x="616839" y="71723"/>
                    </a:lnTo>
                    <a:cubicBezTo>
                      <a:pt x="616839" y="26860"/>
                      <a:pt x="591122" y="95"/>
                      <a:pt x="543211" y="95"/>
                    </a:cubicBezTo>
                    <a:lnTo>
                      <a:pt x="484156" y="95"/>
                    </a:lnTo>
                    <a:cubicBezTo>
                      <a:pt x="469487" y="95"/>
                      <a:pt x="458914" y="10668"/>
                      <a:pt x="458914" y="25336"/>
                    </a:cubicBezTo>
                    <a:cubicBezTo>
                      <a:pt x="458914" y="40005"/>
                      <a:pt x="469487" y="50578"/>
                      <a:pt x="484156" y="50578"/>
                    </a:cubicBezTo>
                    <a:lnTo>
                      <a:pt x="526542" y="50578"/>
                    </a:lnTo>
                    <a:cubicBezTo>
                      <a:pt x="546735" y="50578"/>
                      <a:pt x="554260" y="60198"/>
                      <a:pt x="554260" y="78296"/>
                    </a:cubicBezTo>
                    <a:lnTo>
                      <a:pt x="554260" y="272510"/>
                    </a:lnTo>
                    <a:cubicBezTo>
                      <a:pt x="554260" y="290703"/>
                      <a:pt x="567404" y="303752"/>
                      <a:pt x="585502" y="303752"/>
                    </a:cubicBezTo>
                    <a:lnTo>
                      <a:pt x="585502" y="303752"/>
                    </a:lnTo>
                    <a:close/>
                    <a:moveTo>
                      <a:pt x="465106" y="272415"/>
                    </a:moveTo>
                    <a:cubicBezTo>
                      <a:pt x="465106" y="290608"/>
                      <a:pt x="478250" y="303657"/>
                      <a:pt x="496348" y="303657"/>
                    </a:cubicBezTo>
                    <a:cubicBezTo>
                      <a:pt x="514445" y="303657"/>
                      <a:pt x="527590" y="290513"/>
                      <a:pt x="527590" y="272415"/>
                    </a:cubicBezTo>
                    <a:lnTo>
                      <a:pt x="527590" y="138208"/>
                    </a:lnTo>
                    <a:cubicBezTo>
                      <a:pt x="527590" y="120015"/>
                      <a:pt x="514445" y="106966"/>
                      <a:pt x="496348" y="106966"/>
                    </a:cubicBezTo>
                    <a:cubicBezTo>
                      <a:pt x="478250" y="106966"/>
                      <a:pt x="465106" y="120110"/>
                      <a:pt x="465106" y="138208"/>
                    </a:cubicBezTo>
                    <a:lnTo>
                      <a:pt x="465106" y="272415"/>
                    </a:lnTo>
                    <a:close/>
                  </a:path>
                </a:pathLst>
              </a:custGeom>
              <a:solidFill>
                <a:schemeClr val="bg1"/>
              </a:solidFill>
              <a:ln w="9525"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9FC8E3EE-C0DA-CDE0-1CCF-6D97B64BE6A1}"/>
                  </a:ext>
                </a:extLst>
              </p:cNvPr>
              <p:cNvSpPr/>
              <p:nvPr/>
            </p:nvSpPr>
            <p:spPr>
              <a:xfrm>
                <a:off x="9302359" y="3771657"/>
                <a:ext cx="140779" cy="304133"/>
              </a:xfrm>
              <a:custGeom>
                <a:avLst/>
                <a:gdLst>
                  <a:gd name="connsiteX0" fmla="*/ 81248 w 140779"/>
                  <a:gd name="connsiteY0" fmla="*/ 304133 h 304133"/>
                  <a:gd name="connsiteX1" fmla="*/ 112490 w 140779"/>
                  <a:gd name="connsiteY1" fmla="*/ 272320 h 304133"/>
                  <a:gd name="connsiteX2" fmla="*/ 112490 w 140779"/>
                  <a:gd name="connsiteY2" fmla="*/ 106871 h 304133"/>
                  <a:gd name="connsiteX3" fmla="*/ 95345 w 140779"/>
                  <a:gd name="connsiteY3" fmla="*/ 50387 h 304133"/>
                  <a:gd name="connsiteX4" fmla="*/ 115538 w 140779"/>
                  <a:gd name="connsiteY4" fmla="*/ 50387 h 304133"/>
                  <a:gd name="connsiteX5" fmla="*/ 140779 w 140779"/>
                  <a:gd name="connsiteY5" fmla="*/ 25717 h 304133"/>
                  <a:gd name="connsiteX6" fmla="*/ 115538 w 140779"/>
                  <a:gd name="connsiteY6" fmla="*/ 0 h 304133"/>
                  <a:gd name="connsiteX7" fmla="*/ 25241 w 140779"/>
                  <a:gd name="connsiteY7" fmla="*/ 0 h 304133"/>
                  <a:gd name="connsiteX8" fmla="*/ 0 w 140779"/>
                  <a:gd name="connsiteY8" fmla="*/ 25241 h 304133"/>
                  <a:gd name="connsiteX9" fmla="*/ 25241 w 140779"/>
                  <a:gd name="connsiteY9" fmla="*/ 50483 h 304133"/>
                  <a:gd name="connsiteX10" fmla="*/ 30766 w 140779"/>
                  <a:gd name="connsiteY10" fmla="*/ 50483 h 304133"/>
                  <a:gd name="connsiteX11" fmla="*/ 49911 w 140779"/>
                  <a:gd name="connsiteY11" fmla="*/ 102394 h 304133"/>
                  <a:gd name="connsiteX12" fmla="*/ 49911 w 140779"/>
                  <a:gd name="connsiteY12" fmla="*/ 272320 h 304133"/>
                  <a:gd name="connsiteX13" fmla="*/ 81153 w 140779"/>
                  <a:gd name="connsiteY13" fmla="*/ 304133 h 304133"/>
                  <a:gd name="connsiteX14" fmla="*/ 81153 w 140779"/>
                  <a:gd name="connsiteY14" fmla="*/ 30413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779" h="304133">
                    <a:moveTo>
                      <a:pt x="81248" y="304133"/>
                    </a:moveTo>
                    <a:cubicBezTo>
                      <a:pt x="98870" y="304133"/>
                      <a:pt x="112490" y="290036"/>
                      <a:pt x="112490" y="272320"/>
                    </a:cubicBezTo>
                    <a:lnTo>
                      <a:pt x="112490" y="106871"/>
                    </a:lnTo>
                    <a:cubicBezTo>
                      <a:pt x="112490" y="82677"/>
                      <a:pt x="107442" y="64008"/>
                      <a:pt x="95345" y="50387"/>
                    </a:cubicBezTo>
                    <a:lnTo>
                      <a:pt x="115538" y="50387"/>
                    </a:lnTo>
                    <a:cubicBezTo>
                      <a:pt x="130207" y="50387"/>
                      <a:pt x="140779" y="40291"/>
                      <a:pt x="140779" y="25717"/>
                    </a:cubicBezTo>
                    <a:cubicBezTo>
                      <a:pt x="140779" y="11144"/>
                      <a:pt x="130207" y="0"/>
                      <a:pt x="115538" y="0"/>
                    </a:cubicBezTo>
                    <a:lnTo>
                      <a:pt x="25241" y="0"/>
                    </a:lnTo>
                    <a:cubicBezTo>
                      <a:pt x="10573" y="0"/>
                      <a:pt x="0" y="10573"/>
                      <a:pt x="0" y="25241"/>
                    </a:cubicBezTo>
                    <a:cubicBezTo>
                      <a:pt x="0" y="39910"/>
                      <a:pt x="10573" y="50483"/>
                      <a:pt x="25241" y="50483"/>
                    </a:cubicBezTo>
                    <a:lnTo>
                      <a:pt x="30766" y="50483"/>
                    </a:lnTo>
                    <a:cubicBezTo>
                      <a:pt x="35814" y="55531"/>
                      <a:pt x="49911" y="68104"/>
                      <a:pt x="49911" y="102394"/>
                    </a:cubicBezTo>
                    <a:lnTo>
                      <a:pt x="49911" y="272320"/>
                    </a:lnTo>
                    <a:cubicBezTo>
                      <a:pt x="49911" y="289941"/>
                      <a:pt x="63532" y="304133"/>
                      <a:pt x="81153" y="304133"/>
                    </a:cubicBezTo>
                    <a:lnTo>
                      <a:pt x="81153" y="304133"/>
                    </a:lnTo>
                    <a:close/>
                  </a:path>
                </a:pathLst>
              </a:custGeom>
              <a:solidFill>
                <a:schemeClr val="bg1"/>
              </a:solidFill>
              <a:ln w="9525"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DE9B32E0-AFBB-92E0-E79D-7A6A269A117E}"/>
                  </a:ext>
                </a:extLst>
              </p:cNvPr>
              <p:cNvSpPr/>
              <p:nvPr/>
            </p:nvSpPr>
            <p:spPr>
              <a:xfrm>
                <a:off x="8126688" y="3080427"/>
                <a:ext cx="810958" cy="555021"/>
              </a:xfrm>
              <a:custGeom>
                <a:avLst/>
                <a:gdLst>
                  <a:gd name="connsiteX0" fmla="*/ 202502 w 810958"/>
                  <a:gd name="connsiteY0" fmla="*/ 554165 h 555021"/>
                  <a:gd name="connsiteX1" fmla="*/ 259556 w 810958"/>
                  <a:gd name="connsiteY1" fmla="*/ 497110 h 555021"/>
                  <a:gd name="connsiteX2" fmla="*/ 259556 w 810958"/>
                  <a:gd name="connsiteY2" fmla="*/ 130778 h 555021"/>
                  <a:gd name="connsiteX3" fmla="*/ 140779 w 810958"/>
                  <a:gd name="connsiteY3" fmla="*/ 95 h 555021"/>
                  <a:gd name="connsiteX4" fmla="*/ 46006 w 810958"/>
                  <a:gd name="connsiteY4" fmla="*/ 95 h 555021"/>
                  <a:gd name="connsiteX5" fmla="*/ 0 w 810958"/>
                  <a:gd name="connsiteY5" fmla="*/ 46101 h 555021"/>
                  <a:gd name="connsiteX6" fmla="*/ 46006 w 810958"/>
                  <a:gd name="connsiteY6" fmla="*/ 92107 h 555021"/>
                  <a:gd name="connsiteX7" fmla="*/ 92012 w 810958"/>
                  <a:gd name="connsiteY7" fmla="*/ 92107 h 555021"/>
                  <a:gd name="connsiteX8" fmla="*/ 145352 w 810958"/>
                  <a:gd name="connsiteY8" fmla="*/ 160211 h 555021"/>
                  <a:gd name="connsiteX9" fmla="*/ 145352 w 810958"/>
                  <a:gd name="connsiteY9" fmla="*/ 497110 h 555021"/>
                  <a:gd name="connsiteX10" fmla="*/ 202406 w 810958"/>
                  <a:gd name="connsiteY10" fmla="*/ 554165 h 555021"/>
                  <a:gd name="connsiteX11" fmla="*/ 202406 w 810958"/>
                  <a:gd name="connsiteY11" fmla="*/ 554165 h 555021"/>
                  <a:gd name="connsiteX12" fmla="*/ 411480 w 810958"/>
                  <a:gd name="connsiteY12" fmla="*/ 555022 h 555021"/>
                  <a:gd name="connsiteX13" fmla="*/ 468535 w 810958"/>
                  <a:gd name="connsiteY13" fmla="*/ 497967 h 555021"/>
                  <a:gd name="connsiteX14" fmla="*/ 468535 w 810958"/>
                  <a:gd name="connsiteY14" fmla="*/ 45148 h 555021"/>
                  <a:gd name="connsiteX15" fmla="*/ 423386 w 810958"/>
                  <a:gd name="connsiteY15" fmla="*/ 0 h 555021"/>
                  <a:gd name="connsiteX16" fmla="*/ 338709 w 810958"/>
                  <a:gd name="connsiteY16" fmla="*/ 0 h 555021"/>
                  <a:gd name="connsiteX17" fmla="*/ 292703 w 810958"/>
                  <a:gd name="connsiteY17" fmla="*/ 46006 h 555021"/>
                  <a:gd name="connsiteX18" fmla="*/ 338709 w 810958"/>
                  <a:gd name="connsiteY18" fmla="*/ 92012 h 555021"/>
                  <a:gd name="connsiteX19" fmla="*/ 354330 w 810958"/>
                  <a:gd name="connsiteY19" fmla="*/ 92012 h 555021"/>
                  <a:gd name="connsiteX20" fmla="*/ 354330 w 810958"/>
                  <a:gd name="connsiteY20" fmla="*/ 497967 h 555021"/>
                  <a:gd name="connsiteX21" fmla="*/ 411385 w 810958"/>
                  <a:gd name="connsiteY21" fmla="*/ 555022 h 555021"/>
                  <a:gd name="connsiteX22" fmla="*/ 411385 w 810958"/>
                  <a:gd name="connsiteY22" fmla="*/ 555022 h 555021"/>
                  <a:gd name="connsiteX23" fmla="*/ 273367 w 810958"/>
                  <a:gd name="connsiteY23" fmla="*/ 261461 h 555021"/>
                  <a:gd name="connsiteX24" fmla="*/ 310229 w 810958"/>
                  <a:gd name="connsiteY24" fmla="*/ 298323 h 555021"/>
                  <a:gd name="connsiteX25" fmla="*/ 347091 w 810958"/>
                  <a:gd name="connsiteY25" fmla="*/ 261461 h 555021"/>
                  <a:gd name="connsiteX26" fmla="*/ 310229 w 810958"/>
                  <a:gd name="connsiteY26" fmla="*/ 224599 h 555021"/>
                  <a:gd name="connsiteX27" fmla="*/ 273367 w 810958"/>
                  <a:gd name="connsiteY27" fmla="*/ 261461 h 555021"/>
                  <a:gd name="connsiteX28" fmla="*/ 273367 w 810958"/>
                  <a:gd name="connsiteY28" fmla="*/ 261461 h 555021"/>
                  <a:gd name="connsiteX29" fmla="*/ 553212 w 810958"/>
                  <a:gd name="connsiteY29" fmla="*/ 552259 h 555021"/>
                  <a:gd name="connsiteX30" fmla="*/ 764953 w 810958"/>
                  <a:gd name="connsiteY30" fmla="*/ 552259 h 555021"/>
                  <a:gd name="connsiteX31" fmla="*/ 810959 w 810958"/>
                  <a:gd name="connsiteY31" fmla="*/ 506254 h 555021"/>
                  <a:gd name="connsiteX32" fmla="*/ 764953 w 810958"/>
                  <a:gd name="connsiteY32" fmla="*/ 460248 h 555021"/>
                  <a:gd name="connsiteX33" fmla="*/ 753904 w 810958"/>
                  <a:gd name="connsiteY33" fmla="*/ 460248 h 555021"/>
                  <a:gd name="connsiteX34" fmla="*/ 753904 w 810958"/>
                  <a:gd name="connsiteY34" fmla="*/ 133540 h 555021"/>
                  <a:gd name="connsiteX35" fmla="*/ 639794 w 810958"/>
                  <a:gd name="connsiteY35" fmla="*/ 95 h 555021"/>
                  <a:gd name="connsiteX36" fmla="*/ 562451 w 810958"/>
                  <a:gd name="connsiteY36" fmla="*/ 95 h 555021"/>
                  <a:gd name="connsiteX37" fmla="*/ 516446 w 810958"/>
                  <a:gd name="connsiteY37" fmla="*/ 46101 h 555021"/>
                  <a:gd name="connsiteX38" fmla="*/ 562451 w 810958"/>
                  <a:gd name="connsiteY38" fmla="*/ 92107 h 555021"/>
                  <a:gd name="connsiteX39" fmla="*/ 591884 w 810958"/>
                  <a:gd name="connsiteY39" fmla="*/ 92107 h 555021"/>
                  <a:gd name="connsiteX40" fmla="*/ 639794 w 810958"/>
                  <a:gd name="connsiteY40" fmla="*/ 141827 h 555021"/>
                  <a:gd name="connsiteX41" fmla="*/ 639794 w 810958"/>
                  <a:gd name="connsiteY41" fmla="*/ 460343 h 555021"/>
                  <a:gd name="connsiteX42" fmla="*/ 553307 w 810958"/>
                  <a:gd name="connsiteY42" fmla="*/ 460343 h 555021"/>
                  <a:gd name="connsiteX43" fmla="*/ 507302 w 810958"/>
                  <a:gd name="connsiteY43" fmla="*/ 506349 h 555021"/>
                  <a:gd name="connsiteX44" fmla="*/ 553307 w 810958"/>
                  <a:gd name="connsiteY44" fmla="*/ 552355 h 555021"/>
                  <a:gd name="connsiteX45" fmla="*/ 553307 w 810958"/>
                  <a:gd name="connsiteY45" fmla="*/ 552355 h 55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0958" h="555021">
                    <a:moveTo>
                      <a:pt x="202502" y="554165"/>
                    </a:moveTo>
                    <a:cubicBezTo>
                      <a:pt x="235649" y="554165"/>
                      <a:pt x="259556" y="530257"/>
                      <a:pt x="259556" y="497110"/>
                    </a:cubicBezTo>
                    <a:lnTo>
                      <a:pt x="259556" y="130778"/>
                    </a:lnTo>
                    <a:cubicBezTo>
                      <a:pt x="259556" y="45148"/>
                      <a:pt x="219932" y="95"/>
                      <a:pt x="140779" y="95"/>
                    </a:cubicBezTo>
                    <a:lnTo>
                      <a:pt x="46006" y="95"/>
                    </a:lnTo>
                    <a:cubicBezTo>
                      <a:pt x="19336" y="95"/>
                      <a:pt x="0" y="19431"/>
                      <a:pt x="0" y="46101"/>
                    </a:cubicBezTo>
                    <a:cubicBezTo>
                      <a:pt x="0" y="72771"/>
                      <a:pt x="19336" y="92107"/>
                      <a:pt x="46006" y="92107"/>
                    </a:cubicBezTo>
                    <a:lnTo>
                      <a:pt x="92012" y="92107"/>
                    </a:lnTo>
                    <a:cubicBezTo>
                      <a:pt x="132493" y="92107"/>
                      <a:pt x="145352" y="107728"/>
                      <a:pt x="145352" y="160211"/>
                    </a:cubicBezTo>
                    <a:lnTo>
                      <a:pt x="145352" y="497110"/>
                    </a:lnTo>
                    <a:cubicBezTo>
                      <a:pt x="145352" y="530257"/>
                      <a:pt x="169259" y="554165"/>
                      <a:pt x="202406" y="554165"/>
                    </a:cubicBezTo>
                    <a:lnTo>
                      <a:pt x="202406" y="554165"/>
                    </a:lnTo>
                    <a:close/>
                    <a:moveTo>
                      <a:pt x="411480" y="555022"/>
                    </a:moveTo>
                    <a:cubicBezTo>
                      <a:pt x="443675" y="555022"/>
                      <a:pt x="468535" y="531114"/>
                      <a:pt x="468535" y="497967"/>
                    </a:cubicBezTo>
                    <a:lnTo>
                      <a:pt x="468535" y="45148"/>
                    </a:lnTo>
                    <a:cubicBezTo>
                      <a:pt x="468535" y="16573"/>
                      <a:pt x="451009" y="0"/>
                      <a:pt x="423386" y="0"/>
                    </a:cubicBezTo>
                    <a:lnTo>
                      <a:pt x="338709" y="0"/>
                    </a:lnTo>
                    <a:cubicBezTo>
                      <a:pt x="312896" y="0"/>
                      <a:pt x="292703" y="20288"/>
                      <a:pt x="292703" y="46006"/>
                    </a:cubicBezTo>
                    <a:cubicBezTo>
                      <a:pt x="292703" y="71723"/>
                      <a:pt x="312992" y="92012"/>
                      <a:pt x="338709" y="92012"/>
                    </a:cubicBezTo>
                    <a:lnTo>
                      <a:pt x="354330" y="92012"/>
                    </a:lnTo>
                    <a:lnTo>
                      <a:pt x="354330" y="497967"/>
                    </a:lnTo>
                    <a:cubicBezTo>
                      <a:pt x="354330" y="531114"/>
                      <a:pt x="379190" y="555022"/>
                      <a:pt x="411385" y="555022"/>
                    </a:cubicBezTo>
                    <a:lnTo>
                      <a:pt x="411385" y="555022"/>
                    </a:lnTo>
                    <a:close/>
                    <a:moveTo>
                      <a:pt x="273367" y="261461"/>
                    </a:moveTo>
                    <a:cubicBezTo>
                      <a:pt x="273367" y="281749"/>
                      <a:pt x="289941" y="298323"/>
                      <a:pt x="310229" y="298323"/>
                    </a:cubicBezTo>
                    <a:cubicBezTo>
                      <a:pt x="330517" y="298323"/>
                      <a:pt x="347091" y="281749"/>
                      <a:pt x="347091" y="261461"/>
                    </a:cubicBezTo>
                    <a:cubicBezTo>
                      <a:pt x="347091" y="241173"/>
                      <a:pt x="330517" y="224599"/>
                      <a:pt x="310229" y="224599"/>
                    </a:cubicBezTo>
                    <a:cubicBezTo>
                      <a:pt x="289941" y="224599"/>
                      <a:pt x="273367" y="241173"/>
                      <a:pt x="273367" y="261461"/>
                    </a:cubicBezTo>
                    <a:lnTo>
                      <a:pt x="273367" y="261461"/>
                    </a:lnTo>
                    <a:close/>
                    <a:moveTo>
                      <a:pt x="553212" y="552259"/>
                    </a:moveTo>
                    <a:lnTo>
                      <a:pt x="764953" y="552259"/>
                    </a:lnTo>
                    <a:cubicBezTo>
                      <a:pt x="791623" y="552259"/>
                      <a:pt x="810959" y="532924"/>
                      <a:pt x="810959" y="506254"/>
                    </a:cubicBezTo>
                    <a:cubicBezTo>
                      <a:pt x="810959" y="479584"/>
                      <a:pt x="791623" y="460248"/>
                      <a:pt x="764953" y="460248"/>
                    </a:cubicBezTo>
                    <a:lnTo>
                      <a:pt x="753904" y="460248"/>
                    </a:lnTo>
                    <a:lnTo>
                      <a:pt x="753904" y="133540"/>
                    </a:lnTo>
                    <a:cubicBezTo>
                      <a:pt x="753904" y="35052"/>
                      <a:pt x="716185" y="95"/>
                      <a:pt x="639794" y="95"/>
                    </a:cubicBezTo>
                    <a:lnTo>
                      <a:pt x="562451" y="95"/>
                    </a:lnTo>
                    <a:cubicBezTo>
                      <a:pt x="535781" y="95"/>
                      <a:pt x="516446" y="19431"/>
                      <a:pt x="516446" y="46101"/>
                    </a:cubicBezTo>
                    <a:cubicBezTo>
                      <a:pt x="516446" y="72771"/>
                      <a:pt x="535781" y="92107"/>
                      <a:pt x="562451" y="92107"/>
                    </a:cubicBezTo>
                    <a:lnTo>
                      <a:pt x="591884" y="92107"/>
                    </a:lnTo>
                    <a:cubicBezTo>
                      <a:pt x="624078" y="92107"/>
                      <a:pt x="639794" y="105918"/>
                      <a:pt x="639794" y="141827"/>
                    </a:cubicBezTo>
                    <a:lnTo>
                      <a:pt x="639794" y="460343"/>
                    </a:lnTo>
                    <a:lnTo>
                      <a:pt x="553307" y="460343"/>
                    </a:lnTo>
                    <a:cubicBezTo>
                      <a:pt x="526637" y="460343"/>
                      <a:pt x="507302" y="479679"/>
                      <a:pt x="507302" y="506349"/>
                    </a:cubicBezTo>
                    <a:cubicBezTo>
                      <a:pt x="507302" y="533019"/>
                      <a:pt x="526637" y="552355"/>
                      <a:pt x="553307" y="552355"/>
                    </a:cubicBezTo>
                    <a:lnTo>
                      <a:pt x="553307" y="552355"/>
                    </a:lnTo>
                    <a:close/>
                  </a:path>
                </a:pathLst>
              </a:custGeom>
              <a:solidFill>
                <a:schemeClr val="bg1"/>
              </a:solidFill>
              <a:ln w="9525"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BD278410-58A0-0125-F181-488BAFFC6F39}"/>
                  </a:ext>
                </a:extLst>
              </p:cNvPr>
              <p:cNvSpPr/>
              <p:nvPr/>
            </p:nvSpPr>
            <p:spPr>
              <a:xfrm>
                <a:off x="8907262" y="3080522"/>
                <a:ext cx="532923" cy="555974"/>
              </a:xfrm>
              <a:custGeom>
                <a:avLst/>
                <a:gdLst>
                  <a:gd name="connsiteX0" fmla="*/ 112300 w 532923"/>
                  <a:gd name="connsiteY0" fmla="*/ 307372 h 555974"/>
                  <a:gd name="connsiteX1" fmla="*/ 169354 w 532923"/>
                  <a:gd name="connsiteY1" fmla="*/ 250317 h 555974"/>
                  <a:gd name="connsiteX2" fmla="*/ 169354 w 532923"/>
                  <a:gd name="connsiteY2" fmla="*/ 48768 h 555974"/>
                  <a:gd name="connsiteX3" fmla="*/ 125158 w 532923"/>
                  <a:gd name="connsiteY3" fmla="*/ 0 h 555974"/>
                  <a:gd name="connsiteX4" fmla="*/ 46006 w 532923"/>
                  <a:gd name="connsiteY4" fmla="*/ 0 h 555974"/>
                  <a:gd name="connsiteX5" fmla="*/ 0 w 532923"/>
                  <a:gd name="connsiteY5" fmla="*/ 46006 h 555974"/>
                  <a:gd name="connsiteX6" fmla="*/ 46006 w 532923"/>
                  <a:gd name="connsiteY6" fmla="*/ 92012 h 555974"/>
                  <a:gd name="connsiteX7" fmla="*/ 55245 w 532923"/>
                  <a:gd name="connsiteY7" fmla="*/ 92012 h 555974"/>
                  <a:gd name="connsiteX8" fmla="*/ 55245 w 532923"/>
                  <a:gd name="connsiteY8" fmla="*/ 250317 h 555974"/>
                  <a:gd name="connsiteX9" fmla="*/ 112300 w 532923"/>
                  <a:gd name="connsiteY9" fmla="*/ 307372 h 555974"/>
                  <a:gd name="connsiteX10" fmla="*/ 112300 w 532923"/>
                  <a:gd name="connsiteY10" fmla="*/ 307372 h 555974"/>
                  <a:gd name="connsiteX11" fmla="*/ 475869 w 532923"/>
                  <a:gd name="connsiteY11" fmla="*/ 555879 h 555974"/>
                  <a:gd name="connsiteX12" fmla="*/ 532924 w 532923"/>
                  <a:gd name="connsiteY12" fmla="*/ 498824 h 555974"/>
                  <a:gd name="connsiteX13" fmla="*/ 532924 w 532923"/>
                  <a:gd name="connsiteY13" fmla="*/ 130683 h 555974"/>
                  <a:gd name="connsiteX14" fmla="*/ 401288 w 532923"/>
                  <a:gd name="connsiteY14" fmla="*/ 0 h 555974"/>
                  <a:gd name="connsiteX15" fmla="*/ 254032 w 532923"/>
                  <a:gd name="connsiteY15" fmla="*/ 0 h 555974"/>
                  <a:gd name="connsiteX16" fmla="*/ 208026 w 532923"/>
                  <a:gd name="connsiteY16" fmla="*/ 46006 h 555974"/>
                  <a:gd name="connsiteX17" fmla="*/ 244888 w 532923"/>
                  <a:gd name="connsiteY17" fmla="*/ 91154 h 555974"/>
                  <a:gd name="connsiteX18" fmla="*/ 244888 w 532923"/>
                  <a:gd name="connsiteY18" fmla="*/ 498920 h 555974"/>
                  <a:gd name="connsiteX19" fmla="*/ 301942 w 532923"/>
                  <a:gd name="connsiteY19" fmla="*/ 555974 h 555974"/>
                  <a:gd name="connsiteX20" fmla="*/ 358997 w 532923"/>
                  <a:gd name="connsiteY20" fmla="*/ 498920 h 555974"/>
                  <a:gd name="connsiteX21" fmla="*/ 358997 w 532923"/>
                  <a:gd name="connsiteY21" fmla="*/ 92012 h 555974"/>
                  <a:gd name="connsiteX22" fmla="*/ 379285 w 532923"/>
                  <a:gd name="connsiteY22" fmla="*/ 92012 h 555974"/>
                  <a:gd name="connsiteX23" fmla="*/ 418909 w 532923"/>
                  <a:gd name="connsiteY23" fmla="*/ 136208 h 555974"/>
                  <a:gd name="connsiteX24" fmla="*/ 418909 w 532923"/>
                  <a:gd name="connsiteY24" fmla="*/ 498824 h 555974"/>
                  <a:gd name="connsiteX25" fmla="*/ 475964 w 532923"/>
                  <a:gd name="connsiteY25" fmla="*/ 555879 h 555974"/>
                  <a:gd name="connsiteX26" fmla="*/ 475964 w 532923"/>
                  <a:gd name="connsiteY26" fmla="*/ 555879 h 55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923" h="555974">
                    <a:moveTo>
                      <a:pt x="112300" y="307372"/>
                    </a:moveTo>
                    <a:cubicBezTo>
                      <a:pt x="144494" y="307372"/>
                      <a:pt x="169354" y="282512"/>
                      <a:pt x="169354" y="250317"/>
                    </a:cubicBezTo>
                    <a:lnTo>
                      <a:pt x="169354" y="48768"/>
                    </a:lnTo>
                    <a:cubicBezTo>
                      <a:pt x="169354" y="17431"/>
                      <a:pt x="154591" y="0"/>
                      <a:pt x="125158" y="0"/>
                    </a:cubicBezTo>
                    <a:lnTo>
                      <a:pt x="46006" y="0"/>
                    </a:lnTo>
                    <a:cubicBezTo>
                      <a:pt x="20193" y="0"/>
                      <a:pt x="0" y="20288"/>
                      <a:pt x="0" y="46006"/>
                    </a:cubicBezTo>
                    <a:cubicBezTo>
                      <a:pt x="0" y="71723"/>
                      <a:pt x="20288" y="92012"/>
                      <a:pt x="46006" y="92012"/>
                    </a:cubicBezTo>
                    <a:lnTo>
                      <a:pt x="55245" y="92012"/>
                    </a:lnTo>
                    <a:lnTo>
                      <a:pt x="55245" y="250317"/>
                    </a:lnTo>
                    <a:cubicBezTo>
                      <a:pt x="55245" y="282512"/>
                      <a:pt x="80105" y="307372"/>
                      <a:pt x="112300" y="307372"/>
                    </a:cubicBezTo>
                    <a:lnTo>
                      <a:pt x="112300" y="307372"/>
                    </a:lnTo>
                    <a:close/>
                    <a:moveTo>
                      <a:pt x="475869" y="555879"/>
                    </a:moveTo>
                    <a:cubicBezTo>
                      <a:pt x="509016" y="555879"/>
                      <a:pt x="532924" y="531971"/>
                      <a:pt x="532924" y="498824"/>
                    </a:cubicBezTo>
                    <a:lnTo>
                      <a:pt x="532924" y="130683"/>
                    </a:lnTo>
                    <a:cubicBezTo>
                      <a:pt x="532924" y="48768"/>
                      <a:pt x="488728" y="0"/>
                      <a:pt x="401288" y="0"/>
                    </a:cubicBezTo>
                    <a:lnTo>
                      <a:pt x="254032" y="0"/>
                    </a:lnTo>
                    <a:cubicBezTo>
                      <a:pt x="227362" y="0"/>
                      <a:pt x="208026" y="19336"/>
                      <a:pt x="208026" y="46006"/>
                    </a:cubicBezTo>
                    <a:cubicBezTo>
                      <a:pt x="208026" y="69914"/>
                      <a:pt x="222790" y="87440"/>
                      <a:pt x="244888" y="91154"/>
                    </a:cubicBezTo>
                    <a:lnTo>
                      <a:pt x="244888" y="498920"/>
                    </a:lnTo>
                    <a:cubicBezTo>
                      <a:pt x="244888" y="532067"/>
                      <a:pt x="268796" y="555974"/>
                      <a:pt x="301942" y="555974"/>
                    </a:cubicBezTo>
                    <a:cubicBezTo>
                      <a:pt x="335089" y="555974"/>
                      <a:pt x="358997" y="532067"/>
                      <a:pt x="358997" y="498920"/>
                    </a:cubicBezTo>
                    <a:lnTo>
                      <a:pt x="358997" y="92012"/>
                    </a:lnTo>
                    <a:lnTo>
                      <a:pt x="379285" y="92012"/>
                    </a:lnTo>
                    <a:cubicBezTo>
                      <a:pt x="407860" y="92012"/>
                      <a:pt x="418909" y="104013"/>
                      <a:pt x="418909" y="136208"/>
                    </a:cubicBezTo>
                    <a:lnTo>
                      <a:pt x="418909" y="498824"/>
                    </a:lnTo>
                    <a:cubicBezTo>
                      <a:pt x="418909" y="531971"/>
                      <a:pt x="442817" y="555879"/>
                      <a:pt x="475964" y="555879"/>
                    </a:cubicBezTo>
                    <a:lnTo>
                      <a:pt x="475964" y="555879"/>
                    </a:lnTo>
                    <a:close/>
                  </a:path>
                </a:pathLst>
              </a:custGeom>
              <a:solidFill>
                <a:schemeClr val="bg1"/>
              </a:solidFill>
              <a:ln w="9525" cap="flat">
                <a:noFill/>
                <a:prstDash val="solid"/>
                <a:miter/>
              </a:ln>
            </p:spPr>
            <p:txBody>
              <a:bodyPr rtlCol="1" anchor="ctr"/>
              <a:lstStyle/>
              <a:p>
                <a:endParaRPr lang="he-IL"/>
              </a:p>
            </p:txBody>
          </p:sp>
        </p:grpSp>
      </p:grpSp>
      <p:grpSp>
        <p:nvGrpSpPr>
          <p:cNvPr id="61" name="קבוצה 60">
            <a:extLst>
              <a:ext uri="{FF2B5EF4-FFF2-40B4-BE49-F238E27FC236}">
                <a16:creationId xmlns:a16="http://schemas.microsoft.com/office/drawing/2014/main" id="{6693A2DE-4114-BBA5-98F1-FE64F4ECCE78}"/>
              </a:ext>
            </a:extLst>
          </p:cNvPr>
          <p:cNvGrpSpPr/>
          <p:nvPr/>
        </p:nvGrpSpPr>
        <p:grpSpPr>
          <a:xfrm>
            <a:off x="10600882" y="1912855"/>
            <a:ext cx="939840" cy="797091"/>
            <a:chOff x="10801188" y="1895309"/>
            <a:chExt cx="739533" cy="627208"/>
          </a:xfrm>
          <a:solidFill>
            <a:srgbClr val="21739E"/>
          </a:solidFill>
        </p:grpSpPr>
        <p:sp>
          <p:nvSpPr>
            <p:cNvPr id="59" name="צורה חופשית: צורה 58">
              <a:extLst>
                <a:ext uri="{FF2B5EF4-FFF2-40B4-BE49-F238E27FC236}">
                  <a16:creationId xmlns:a16="http://schemas.microsoft.com/office/drawing/2014/main" id="{D2175725-F1FF-8E18-5561-93392DEEBF51}"/>
                </a:ext>
              </a:extLst>
            </p:cNvPr>
            <p:cNvSpPr/>
            <p:nvPr/>
          </p:nvSpPr>
          <p:spPr>
            <a:xfrm>
              <a:off x="108011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1C243A3C-BDE6-58A0-6EBC-81963ED35DC9}"/>
                </a:ext>
              </a:extLst>
            </p:cNvPr>
            <p:cNvSpPr/>
            <p:nvPr/>
          </p:nvSpPr>
          <p:spPr>
            <a:xfrm>
              <a:off x="11224588" y="1895309"/>
              <a:ext cx="316133" cy="627208"/>
            </a:xfrm>
            <a:custGeom>
              <a:avLst/>
              <a:gdLst>
                <a:gd name="connsiteX0" fmla="*/ 0 w 316133"/>
                <a:gd name="connsiteY0" fmla="*/ 0 h 627208"/>
                <a:gd name="connsiteX1" fmla="*/ 0 w 316133"/>
                <a:gd name="connsiteY1" fmla="*/ 316134 h 627208"/>
                <a:gd name="connsiteX2" fmla="*/ 180354 w 316133"/>
                <a:gd name="connsiteY2" fmla="*/ 316134 h 627208"/>
                <a:gd name="connsiteX3" fmla="*/ 0 w 316133"/>
                <a:gd name="connsiteY3" fmla="*/ 491588 h 627208"/>
                <a:gd name="connsiteX4" fmla="*/ 0 w 316133"/>
                <a:gd name="connsiteY4" fmla="*/ 627209 h 627208"/>
                <a:gd name="connsiteX5" fmla="*/ 316134 w 316133"/>
                <a:gd name="connsiteY5" fmla="*/ 316134 h 627208"/>
                <a:gd name="connsiteX6" fmla="*/ 316134 w 316133"/>
                <a:gd name="connsiteY6" fmla="*/ 316134 h 627208"/>
                <a:gd name="connsiteX7" fmla="*/ 316134 w 316133"/>
                <a:gd name="connsiteY7" fmla="*/ 0 h 6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 h="627208">
                  <a:moveTo>
                    <a:pt x="0" y="0"/>
                  </a:moveTo>
                  <a:lnTo>
                    <a:pt x="0" y="316134"/>
                  </a:lnTo>
                  <a:lnTo>
                    <a:pt x="180354" y="316134"/>
                  </a:lnTo>
                  <a:cubicBezTo>
                    <a:pt x="177616" y="413786"/>
                    <a:pt x="97690" y="491540"/>
                    <a:pt x="0" y="491588"/>
                  </a:cubicBezTo>
                  <a:lnTo>
                    <a:pt x="0" y="627209"/>
                  </a:lnTo>
                  <a:cubicBezTo>
                    <a:pt x="172639" y="627231"/>
                    <a:pt x="313371" y="488750"/>
                    <a:pt x="316134" y="316134"/>
                  </a:cubicBezTo>
                  <a:lnTo>
                    <a:pt x="316134" y="316134"/>
                  </a:lnTo>
                  <a:lnTo>
                    <a:pt x="316134" y="0"/>
                  </a:lnTo>
                  <a:close/>
                </a:path>
              </a:pathLst>
            </a:custGeom>
            <a:grpFill/>
            <a:ln w="15776" cap="flat">
              <a:noFill/>
              <a:prstDash val="solid"/>
              <a:miter/>
            </a:ln>
          </p:spPr>
          <p:txBody>
            <a:bodyPr rtlCol="1" anchor="ctr"/>
            <a:lstStyle/>
            <a:p>
              <a:endParaRPr lang="he-IL"/>
            </a:p>
          </p:txBody>
        </p:sp>
      </p:grpSp>
      <p:pic>
        <p:nvPicPr>
          <p:cNvPr id="5" name="גרפיקה 4">
            <a:extLst>
              <a:ext uri="{FF2B5EF4-FFF2-40B4-BE49-F238E27FC236}">
                <a16:creationId xmlns:a16="http://schemas.microsoft.com/office/drawing/2014/main" id="{25A800EC-4D1B-A23D-B921-B24401465C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940" y="5675586"/>
            <a:ext cx="776943" cy="846176"/>
          </a:xfrm>
          <a:prstGeom prst="rect">
            <a:avLst/>
          </a:prstGeom>
        </p:spPr>
      </p:pic>
    </p:spTree>
    <p:extLst>
      <p:ext uri="{BB962C8B-B14F-4D97-AF65-F5344CB8AC3E}">
        <p14:creationId xmlns:p14="http://schemas.microsoft.com/office/powerpoint/2010/main" val="41612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vertical)">
                                      <p:cBhvr>
                                        <p:cTn id="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764</Words>
  <Application>Microsoft Office PowerPoint</Application>
  <PresentationFormat>מסך רחב</PresentationFormat>
  <Paragraphs>39</Paragraphs>
  <Slides>6</Slides>
  <Notes>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6</vt:i4>
      </vt:variant>
    </vt:vector>
  </HeadingPairs>
  <TitlesOfParts>
    <vt:vector size="15" baseType="lpstr">
      <vt:lpstr>Arial</vt:lpstr>
      <vt:lpstr>Stanga DL V2 AAA Black</vt:lpstr>
      <vt:lpstr>Aptos</vt:lpstr>
      <vt:lpstr>Times New Roman</vt:lpstr>
      <vt:lpstr>Ploni ML v2 AAA</vt:lpstr>
      <vt:lpstr>Stanga DL V2 AAA</vt:lpstr>
      <vt:lpstr>Aptos Display</vt:lpstr>
      <vt:lpstr>Assistant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פורת תמר בן גיגי</dc:creator>
  <cp:lastModifiedBy>פורת תמר בן גיגי</cp:lastModifiedBy>
  <cp:revision>7</cp:revision>
  <dcterms:created xsi:type="dcterms:W3CDTF">2024-11-03T08:40:07Z</dcterms:created>
  <dcterms:modified xsi:type="dcterms:W3CDTF">2024-11-03T11:55:28Z</dcterms:modified>
</cp:coreProperties>
</file>