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31"/>
  </p:notesMasterIdLst>
  <p:handoutMasterIdLst>
    <p:handoutMasterId r:id="rId32"/>
  </p:handoutMasterIdLst>
  <p:sldIdLst>
    <p:sldId id="267" r:id="rId5"/>
    <p:sldId id="278" r:id="rId6"/>
    <p:sldId id="280" r:id="rId7"/>
    <p:sldId id="281" r:id="rId8"/>
    <p:sldId id="284" r:id="rId9"/>
    <p:sldId id="285" r:id="rId10"/>
    <p:sldId id="286" r:id="rId11"/>
    <p:sldId id="287" r:id="rId12"/>
    <p:sldId id="283" r:id="rId13"/>
    <p:sldId id="288" r:id="rId14"/>
    <p:sldId id="289" r:id="rId15"/>
    <p:sldId id="290" r:id="rId16"/>
    <p:sldId id="292" r:id="rId17"/>
    <p:sldId id="291" r:id="rId18"/>
    <p:sldId id="293" r:id="rId19"/>
    <p:sldId id="294" r:id="rId20"/>
    <p:sldId id="296" r:id="rId21"/>
    <p:sldId id="297" r:id="rId22"/>
    <p:sldId id="295" r:id="rId23"/>
    <p:sldId id="298" r:id="rId24"/>
    <p:sldId id="299" r:id="rId25"/>
    <p:sldId id="304" r:id="rId26"/>
    <p:sldId id="300" r:id="rId27"/>
    <p:sldId id="301" r:id="rId28"/>
    <p:sldId id="302" r:id="rId29"/>
    <p:sldId id="303" r:id="rId3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3742"/>
    <a:srgbClr val="FFFFFF"/>
    <a:srgbClr val="214A3A"/>
    <a:srgbClr val="2752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9" autoAdjust="0"/>
    <p:restoredTop sz="94599" autoAdjust="0"/>
  </p:normalViewPr>
  <p:slideViewPr>
    <p:cSldViewPr>
      <p:cViewPr varScale="1">
        <p:scale>
          <a:sx n="88" d="100"/>
          <a:sy n="88" d="100"/>
        </p:scale>
        <p:origin x="346" y="34"/>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442EA2-39BA-4C9A-AD59-755D4917D532}"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4DF9FE7B-F642-4898-A360-D4E3814E1A3D}">
      <dgm:prSet phldrT="[Text]"/>
      <dgm:spPr/>
      <dgm:t>
        <a:bodyPr/>
        <a:lstStyle/>
        <a:p>
          <a:r>
            <a:rPr lang="he-IL" dirty="0"/>
            <a:t>1. מניין לנו שהאב חייב ללמד את בנו תורה?</a:t>
          </a:r>
          <a:endParaRPr lang="en-US" dirty="0"/>
        </a:p>
      </dgm:t>
    </dgm:pt>
    <dgm:pt modelId="{1C10F06D-860A-4604-A7AD-02E614FE3976}" type="parTrans" cxnId="{EBD8BE8D-6018-43E2-B081-034BB5656EB6}">
      <dgm:prSet/>
      <dgm:spPr/>
      <dgm:t>
        <a:bodyPr/>
        <a:lstStyle/>
        <a:p>
          <a:endParaRPr lang="en-US"/>
        </a:p>
      </dgm:t>
    </dgm:pt>
    <dgm:pt modelId="{43C18EFF-81FC-4D70-8C6B-E95FF3730413}" type="sibTrans" cxnId="{EBD8BE8D-6018-43E2-B081-034BB5656EB6}">
      <dgm:prSet/>
      <dgm:spPr/>
      <dgm:t>
        <a:bodyPr/>
        <a:lstStyle/>
        <a:p>
          <a:endParaRPr lang="en-US"/>
        </a:p>
      </dgm:t>
    </dgm:pt>
    <dgm:pt modelId="{EFF2750D-B4B3-474C-8B62-8B638DC31F7E}">
      <dgm:prSet phldrT="[Text]"/>
      <dgm:spPr/>
      <dgm:t>
        <a:bodyPr/>
        <a:lstStyle/>
        <a:p>
          <a:pPr rtl="1">
            <a:buFontTx/>
            <a:buNone/>
          </a:pPr>
          <a:r>
            <a:rPr lang="he-IL" b="0" i="0" dirty="0"/>
            <a:t>ו</a:t>
          </a:r>
          <a:r>
            <a:rPr lang="he-IL" b="0" i="0" u="sng" dirty="0"/>
            <a:t>ְלִמַּדְתֶּם אֹתָם </a:t>
          </a:r>
          <a:r>
            <a:rPr lang="he-IL" b="0" i="0" dirty="0"/>
            <a:t>אֶת-בְּנֵיכֶם לְדַבֵּר בָּם בְּשִׁבְתְּךָ בְּבֵיתֶךָ וּבְלֶכְתְּךָ בַדֶּרֶךְ וּבְשָׁכְבְּךָ וּבְקוּמֶךָ. (דב' יא, יט)</a:t>
          </a:r>
          <a:endParaRPr lang="en-US" dirty="0"/>
        </a:p>
      </dgm:t>
    </dgm:pt>
    <dgm:pt modelId="{AEBC78E6-CDDC-4C8F-A157-3C51E907FACD}" type="parTrans" cxnId="{A058DDA2-48CA-4E5B-B389-F71A59C262B0}">
      <dgm:prSet/>
      <dgm:spPr/>
      <dgm:t>
        <a:bodyPr/>
        <a:lstStyle/>
        <a:p>
          <a:endParaRPr lang="en-US"/>
        </a:p>
      </dgm:t>
    </dgm:pt>
    <dgm:pt modelId="{75C067D7-FCD2-4969-8F27-4BBDA88E75ED}" type="sibTrans" cxnId="{A058DDA2-48CA-4E5B-B389-F71A59C262B0}">
      <dgm:prSet/>
      <dgm:spPr/>
      <dgm:t>
        <a:bodyPr/>
        <a:lstStyle/>
        <a:p>
          <a:endParaRPr lang="en-US"/>
        </a:p>
      </dgm:t>
    </dgm:pt>
    <dgm:pt modelId="{3929B1E1-4BC4-4C73-ABE8-27CEF96A3652}">
      <dgm:prSet phldrT="[Text]"/>
      <dgm:spPr/>
      <dgm:t>
        <a:bodyPr/>
        <a:lstStyle/>
        <a:p>
          <a:r>
            <a:rPr lang="he-IL" dirty="0"/>
            <a:t>2. מניין לנו שהוא מחויב ללמד את עצמו אם אביו לא לימדו תורה?</a:t>
          </a:r>
          <a:endParaRPr lang="en-US" dirty="0"/>
        </a:p>
      </dgm:t>
    </dgm:pt>
    <dgm:pt modelId="{F356CC76-9117-4B79-A270-BBBAFD3E9C79}" type="parTrans" cxnId="{1339090C-9A95-4C05-841C-FA3AF987601B}">
      <dgm:prSet/>
      <dgm:spPr/>
      <dgm:t>
        <a:bodyPr/>
        <a:lstStyle/>
        <a:p>
          <a:endParaRPr lang="en-US"/>
        </a:p>
      </dgm:t>
    </dgm:pt>
    <dgm:pt modelId="{19BA0C22-38BB-4E9F-89D5-0FF5FF9F12CE}" type="sibTrans" cxnId="{1339090C-9A95-4C05-841C-FA3AF987601B}">
      <dgm:prSet/>
      <dgm:spPr/>
      <dgm:t>
        <a:bodyPr/>
        <a:lstStyle/>
        <a:p>
          <a:endParaRPr lang="en-US"/>
        </a:p>
      </dgm:t>
    </dgm:pt>
    <dgm:pt modelId="{99E0600D-9954-43F4-8926-13B8777FAAA1}">
      <dgm:prSet phldrT="[Text]"/>
      <dgm:spPr/>
      <dgm:t>
        <a:bodyPr/>
        <a:lstStyle/>
        <a:p>
          <a:pPr rtl="1">
            <a:buFontTx/>
            <a:buNone/>
          </a:pPr>
          <a:r>
            <a:rPr lang="he-IL" b="0" i="0" dirty="0"/>
            <a:t>וַיִּקְרָא מֹשֶׁה, אֶל-כָּל-יִשְׂרָאֵל וַיֹּאמֶר אֲלֵהֶם שְׁמַע יִשְׂרָאֵל אֶת-הַחֻקִּים וְאֶת-הַמִּשְׁפָּטִים אֲשֶׁר אָנֹכִי דֹּבֵר בְּאָזְנֵיכֶם הַיּוֹם </a:t>
          </a:r>
          <a:r>
            <a:rPr lang="he-IL" b="0" i="0" u="sng" dirty="0"/>
            <a:t>וּלְמַדְתֶּם אֹתָם</a:t>
          </a:r>
          <a:r>
            <a:rPr lang="he-IL" b="0" i="0" dirty="0"/>
            <a:t> וּשְׁמַרְתֶּם לַעֲשֹׂתָם.  (דב' ה, א)</a:t>
          </a:r>
          <a:endParaRPr lang="en-US" dirty="0"/>
        </a:p>
      </dgm:t>
    </dgm:pt>
    <dgm:pt modelId="{BE23F476-2C5C-42ED-BF2B-CD5FC7ADDDF6}" type="parTrans" cxnId="{09FCCB9D-A30A-4326-970E-26252D39327F}">
      <dgm:prSet/>
      <dgm:spPr/>
      <dgm:t>
        <a:bodyPr/>
        <a:lstStyle/>
        <a:p>
          <a:endParaRPr lang="en-US"/>
        </a:p>
      </dgm:t>
    </dgm:pt>
    <dgm:pt modelId="{C44937DC-4907-4769-AA8B-1B3E7391D7B0}" type="sibTrans" cxnId="{09FCCB9D-A30A-4326-970E-26252D39327F}">
      <dgm:prSet/>
      <dgm:spPr/>
      <dgm:t>
        <a:bodyPr/>
        <a:lstStyle/>
        <a:p>
          <a:endParaRPr lang="en-US"/>
        </a:p>
      </dgm:t>
    </dgm:pt>
    <dgm:pt modelId="{50629C12-7464-4473-ADEF-1A284F8A9957}">
      <dgm:prSet phldrT="[Text]"/>
      <dgm:spPr/>
      <dgm:t>
        <a:bodyPr/>
        <a:lstStyle/>
        <a:p>
          <a:pPr rtl="1">
            <a:buFontTx/>
            <a:buNone/>
          </a:pPr>
          <a:r>
            <a:rPr lang="he-IL" dirty="0"/>
            <a:t>"ולימדתם" – "ולמדתם" – כל שמצווה ללמוד מצווה ללמד</a:t>
          </a:r>
          <a:endParaRPr lang="en-US" dirty="0"/>
        </a:p>
      </dgm:t>
    </dgm:pt>
    <dgm:pt modelId="{9D1CB46C-0CFA-4B27-9224-267431FBD094}" type="parTrans" cxnId="{1D32FCC9-657C-4348-9C0D-52115D559FEB}">
      <dgm:prSet/>
      <dgm:spPr/>
      <dgm:t>
        <a:bodyPr/>
        <a:lstStyle/>
        <a:p>
          <a:endParaRPr lang="en-US"/>
        </a:p>
      </dgm:t>
    </dgm:pt>
    <dgm:pt modelId="{4576BCC5-0598-4332-A2E7-87AC3ADD4EB8}" type="sibTrans" cxnId="{1D32FCC9-657C-4348-9C0D-52115D559FEB}">
      <dgm:prSet/>
      <dgm:spPr/>
      <dgm:t>
        <a:bodyPr/>
        <a:lstStyle/>
        <a:p>
          <a:endParaRPr lang="en-US"/>
        </a:p>
      </dgm:t>
    </dgm:pt>
    <dgm:pt modelId="{EA032911-DBF5-4ACF-B572-08B601AEF4AE}">
      <dgm:prSet/>
      <dgm:spPr/>
      <dgm:t>
        <a:bodyPr/>
        <a:lstStyle/>
        <a:p>
          <a:r>
            <a:rPr lang="he-IL" dirty="0"/>
            <a:t>4. מניין לנו שאשה לא מחוייבת ללמוד תורה בעצמה?</a:t>
          </a:r>
          <a:endParaRPr lang="en-US" dirty="0"/>
        </a:p>
      </dgm:t>
    </dgm:pt>
    <dgm:pt modelId="{629E9702-1315-4639-A169-516A577745AF}" type="parTrans" cxnId="{C24A7367-D463-4A60-9EDA-E813D7B25561}">
      <dgm:prSet/>
      <dgm:spPr/>
      <dgm:t>
        <a:bodyPr/>
        <a:lstStyle/>
        <a:p>
          <a:endParaRPr lang="en-US"/>
        </a:p>
      </dgm:t>
    </dgm:pt>
    <dgm:pt modelId="{2EA52CA9-2764-4D12-BAA7-2BA882BF02B7}" type="sibTrans" cxnId="{C24A7367-D463-4A60-9EDA-E813D7B25561}">
      <dgm:prSet/>
      <dgm:spPr/>
      <dgm:t>
        <a:bodyPr/>
        <a:lstStyle/>
        <a:p>
          <a:endParaRPr lang="en-US"/>
        </a:p>
      </dgm:t>
    </dgm:pt>
    <dgm:pt modelId="{60CDF8D0-D4FC-4467-A51E-79C5A58B0B2C}">
      <dgm:prSet phldrT="[Text]"/>
      <dgm:spPr/>
      <dgm:t>
        <a:bodyPr/>
        <a:lstStyle/>
        <a:p>
          <a:r>
            <a:rPr lang="he-IL" dirty="0"/>
            <a:t>3. מניין לנו שאשה לא מחוייבת ללמד את בנה תורה?</a:t>
          </a:r>
          <a:endParaRPr lang="en-US" dirty="0"/>
        </a:p>
      </dgm:t>
    </dgm:pt>
    <dgm:pt modelId="{3F7FD59D-A716-4310-A89A-AB6F740D9FFF}" type="sibTrans" cxnId="{2BA65DEC-E719-4ED3-8135-48349D42DD04}">
      <dgm:prSet/>
      <dgm:spPr/>
      <dgm:t>
        <a:bodyPr/>
        <a:lstStyle/>
        <a:p>
          <a:endParaRPr lang="en-US"/>
        </a:p>
      </dgm:t>
    </dgm:pt>
    <dgm:pt modelId="{E12A269F-AB82-486A-9077-80F2BBBE48C2}" type="parTrans" cxnId="{2BA65DEC-E719-4ED3-8135-48349D42DD04}">
      <dgm:prSet/>
      <dgm:spPr/>
      <dgm:t>
        <a:bodyPr/>
        <a:lstStyle/>
        <a:p>
          <a:endParaRPr lang="en-US"/>
        </a:p>
      </dgm:t>
    </dgm:pt>
    <dgm:pt modelId="{9A96436C-730D-4FC5-A571-694E94B39FD4}">
      <dgm:prSet/>
      <dgm:spPr/>
      <dgm:t>
        <a:bodyPr/>
        <a:lstStyle/>
        <a:p>
          <a:r>
            <a:rPr lang="he-IL" dirty="0"/>
            <a:t>5. מניין לנו שאחרים לא מצווים ללמד אשה?</a:t>
          </a:r>
          <a:endParaRPr lang="en-US" dirty="0"/>
        </a:p>
      </dgm:t>
    </dgm:pt>
    <dgm:pt modelId="{BD24966F-C4F4-479C-9665-5ABCA06CA2F5}" type="parTrans" cxnId="{8576DCD1-34CD-45D1-A39D-25F9C463BD27}">
      <dgm:prSet/>
      <dgm:spPr/>
      <dgm:t>
        <a:bodyPr/>
        <a:lstStyle/>
        <a:p>
          <a:endParaRPr lang="en-US"/>
        </a:p>
      </dgm:t>
    </dgm:pt>
    <dgm:pt modelId="{DF88A1DE-296C-425F-B61C-B5D23DE4F919}" type="sibTrans" cxnId="{8576DCD1-34CD-45D1-A39D-25F9C463BD27}">
      <dgm:prSet/>
      <dgm:spPr/>
      <dgm:t>
        <a:bodyPr/>
        <a:lstStyle/>
        <a:p>
          <a:endParaRPr lang="en-US"/>
        </a:p>
      </dgm:t>
    </dgm:pt>
    <dgm:pt modelId="{FADC2951-B88B-46D5-B26E-C899A6F93B85}">
      <dgm:prSet/>
      <dgm:spPr/>
      <dgm:t>
        <a:bodyPr/>
        <a:lstStyle/>
        <a:p>
          <a:pPr rtl="1">
            <a:buFontTx/>
            <a:buNone/>
          </a:pPr>
          <a:r>
            <a:rPr lang="he-IL" dirty="0"/>
            <a:t>"ולימדתם" – "ולמדתם" – רק מי שמאחרים מצווים ללמדו מצווה ללמד אחרים</a:t>
          </a:r>
          <a:endParaRPr lang="en-US" dirty="0"/>
        </a:p>
      </dgm:t>
    </dgm:pt>
    <dgm:pt modelId="{1D43E3F5-BF6F-466B-AF7A-3A49BFC6C32F}" type="parTrans" cxnId="{3F51B687-7451-46B5-A1DB-24423A6D626E}">
      <dgm:prSet/>
      <dgm:spPr/>
      <dgm:t>
        <a:bodyPr/>
        <a:lstStyle/>
        <a:p>
          <a:endParaRPr lang="en-US"/>
        </a:p>
      </dgm:t>
    </dgm:pt>
    <dgm:pt modelId="{C0047585-31E9-4455-BEF7-5578122D421F}" type="sibTrans" cxnId="{3F51B687-7451-46B5-A1DB-24423A6D626E}">
      <dgm:prSet/>
      <dgm:spPr/>
      <dgm:t>
        <a:bodyPr/>
        <a:lstStyle/>
        <a:p>
          <a:endParaRPr lang="en-US"/>
        </a:p>
      </dgm:t>
    </dgm:pt>
    <dgm:pt modelId="{F9F89AF8-736C-4916-9BA9-40478EA2CB80}">
      <dgm:prSet/>
      <dgm:spPr/>
      <dgm:t>
        <a:bodyPr/>
        <a:lstStyle/>
        <a:p>
          <a:pPr rtl="1">
            <a:buFontTx/>
            <a:buNone/>
          </a:pPr>
          <a:r>
            <a:rPr lang="he-IL" dirty="0"/>
            <a:t>"ולימדתם אותם את בניכם" – ולא בנותיכם</a:t>
          </a:r>
          <a:endParaRPr lang="en-US" dirty="0"/>
        </a:p>
      </dgm:t>
    </dgm:pt>
    <dgm:pt modelId="{2F4DE89B-3B30-49F2-9AE0-C853FA2DE66E}" type="parTrans" cxnId="{27777FAB-84EE-45F2-883E-DC246C68198A}">
      <dgm:prSet/>
      <dgm:spPr/>
      <dgm:t>
        <a:bodyPr/>
        <a:lstStyle/>
        <a:p>
          <a:endParaRPr lang="en-US"/>
        </a:p>
      </dgm:t>
    </dgm:pt>
    <dgm:pt modelId="{6C23803B-0F01-4EBA-BB73-5B8F03BC7B05}" type="sibTrans" cxnId="{27777FAB-84EE-45F2-883E-DC246C68198A}">
      <dgm:prSet/>
      <dgm:spPr/>
      <dgm:t>
        <a:bodyPr/>
        <a:lstStyle/>
        <a:p>
          <a:endParaRPr lang="en-US"/>
        </a:p>
      </dgm:t>
    </dgm:pt>
    <dgm:pt modelId="{E6A445EE-D086-4B01-B491-D67950A5A065}" type="pres">
      <dgm:prSet presAssocID="{3F442EA2-39BA-4C9A-AD59-755D4917D532}" presName="linear" presStyleCnt="0">
        <dgm:presLayoutVars>
          <dgm:dir val="rev"/>
          <dgm:animLvl val="lvl"/>
          <dgm:resizeHandles val="exact"/>
        </dgm:presLayoutVars>
      </dgm:prSet>
      <dgm:spPr/>
    </dgm:pt>
    <dgm:pt modelId="{6D3A9625-D3EB-4CA1-AB05-34452283708A}" type="pres">
      <dgm:prSet presAssocID="{4DF9FE7B-F642-4898-A360-D4E3814E1A3D}" presName="parentLin" presStyleCnt="0"/>
      <dgm:spPr/>
    </dgm:pt>
    <dgm:pt modelId="{7E290D25-335D-4339-A8E8-B036E46B5EB5}" type="pres">
      <dgm:prSet presAssocID="{4DF9FE7B-F642-4898-A360-D4E3814E1A3D}" presName="parentLeftMargin" presStyleLbl="node1" presStyleIdx="0" presStyleCnt="5"/>
      <dgm:spPr/>
    </dgm:pt>
    <dgm:pt modelId="{674922F1-7266-4681-AD4F-1C618A5FFF23}" type="pres">
      <dgm:prSet presAssocID="{4DF9FE7B-F642-4898-A360-D4E3814E1A3D}" presName="parentText" presStyleLbl="node1" presStyleIdx="0" presStyleCnt="5">
        <dgm:presLayoutVars>
          <dgm:chMax val="0"/>
          <dgm:bulletEnabled val="1"/>
        </dgm:presLayoutVars>
      </dgm:prSet>
      <dgm:spPr/>
    </dgm:pt>
    <dgm:pt modelId="{96C29850-0672-4B77-B5DE-2E1563038631}" type="pres">
      <dgm:prSet presAssocID="{4DF9FE7B-F642-4898-A360-D4E3814E1A3D}" presName="negativeSpace" presStyleCnt="0"/>
      <dgm:spPr/>
    </dgm:pt>
    <dgm:pt modelId="{80259B02-529C-422B-91BE-D70198BA9F6C}" type="pres">
      <dgm:prSet presAssocID="{4DF9FE7B-F642-4898-A360-D4E3814E1A3D}" presName="childText" presStyleLbl="conFgAcc1" presStyleIdx="0" presStyleCnt="5">
        <dgm:presLayoutVars>
          <dgm:bulletEnabled val="1"/>
        </dgm:presLayoutVars>
      </dgm:prSet>
      <dgm:spPr/>
    </dgm:pt>
    <dgm:pt modelId="{E53EFB4E-D3DB-42E1-82AC-148F7D29254F}" type="pres">
      <dgm:prSet presAssocID="{43C18EFF-81FC-4D70-8C6B-E95FF3730413}" presName="spaceBetweenRectangles" presStyleCnt="0"/>
      <dgm:spPr/>
    </dgm:pt>
    <dgm:pt modelId="{07AC1C38-F728-4390-9C76-57A49ED97DBB}" type="pres">
      <dgm:prSet presAssocID="{3929B1E1-4BC4-4C73-ABE8-27CEF96A3652}" presName="parentLin" presStyleCnt="0"/>
      <dgm:spPr/>
    </dgm:pt>
    <dgm:pt modelId="{D0037F0D-DB9A-4BA4-97B4-D939B26E14DA}" type="pres">
      <dgm:prSet presAssocID="{3929B1E1-4BC4-4C73-ABE8-27CEF96A3652}" presName="parentLeftMargin" presStyleLbl="node1" presStyleIdx="0" presStyleCnt="5"/>
      <dgm:spPr/>
    </dgm:pt>
    <dgm:pt modelId="{21EEBBE2-729F-4D85-8CAE-C2B30FF126D2}" type="pres">
      <dgm:prSet presAssocID="{3929B1E1-4BC4-4C73-ABE8-27CEF96A3652}" presName="parentText" presStyleLbl="node1" presStyleIdx="1" presStyleCnt="5">
        <dgm:presLayoutVars>
          <dgm:chMax val="0"/>
          <dgm:bulletEnabled val="1"/>
        </dgm:presLayoutVars>
      </dgm:prSet>
      <dgm:spPr/>
    </dgm:pt>
    <dgm:pt modelId="{AACB3FAF-C320-430D-84D4-71BA6D1761D1}" type="pres">
      <dgm:prSet presAssocID="{3929B1E1-4BC4-4C73-ABE8-27CEF96A3652}" presName="negativeSpace" presStyleCnt="0"/>
      <dgm:spPr/>
    </dgm:pt>
    <dgm:pt modelId="{5282638F-EFF2-4770-BB1A-21455422E45D}" type="pres">
      <dgm:prSet presAssocID="{3929B1E1-4BC4-4C73-ABE8-27CEF96A3652}" presName="childText" presStyleLbl="conFgAcc1" presStyleIdx="1" presStyleCnt="5" custLinFactNeighborX="185" custLinFactNeighborY="70499">
        <dgm:presLayoutVars>
          <dgm:bulletEnabled val="1"/>
        </dgm:presLayoutVars>
      </dgm:prSet>
      <dgm:spPr/>
    </dgm:pt>
    <dgm:pt modelId="{8CE827AA-77D8-4146-A665-00110A17769E}" type="pres">
      <dgm:prSet presAssocID="{19BA0C22-38BB-4E9F-89D5-0FF5FF9F12CE}" presName="spaceBetweenRectangles" presStyleCnt="0"/>
      <dgm:spPr/>
    </dgm:pt>
    <dgm:pt modelId="{34C9EE47-81AF-461E-8292-AB107AA0D367}" type="pres">
      <dgm:prSet presAssocID="{60CDF8D0-D4FC-4467-A51E-79C5A58B0B2C}" presName="parentLin" presStyleCnt="0"/>
      <dgm:spPr/>
    </dgm:pt>
    <dgm:pt modelId="{864CB39B-29F9-473D-90E5-0686D86E278F}" type="pres">
      <dgm:prSet presAssocID="{60CDF8D0-D4FC-4467-A51E-79C5A58B0B2C}" presName="parentLeftMargin" presStyleLbl="node1" presStyleIdx="1" presStyleCnt="5"/>
      <dgm:spPr/>
    </dgm:pt>
    <dgm:pt modelId="{5B203A22-00AF-46E7-9415-C6DAFD7E01CC}" type="pres">
      <dgm:prSet presAssocID="{60CDF8D0-D4FC-4467-A51E-79C5A58B0B2C}" presName="parentText" presStyleLbl="node1" presStyleIdx="2" presStyleCnt="5">
        <dgm:presLayoutVars>
          <dgm:chMax val="0"/>
          <dgm:bulletEnabled val="1"/>
        </dgm:presLayoutVars>
      </dgm:prSet>
      <dgm:spPr/>
    </dgm:pt>
    <dgm:pt modelId="{DF9C1F84-81DE-4E5D-9537-C2D1A211B8B6}" type="pres">
      <dgm:prSet presAssocID="{60CDF8D0-D4FC-4467-A51E-79C5A58B0B2C}" presName="negativeSpace" presStyleCnt="0"/>
      <dgm:spPr/>
    </dgm:pt>
    <dgm:pt modelId="{964E6811-5072-4466-B721-689C35A65029}" type="pres">
      <dgm:prSet presAssocID="{60CDF8D0-D4FC-4467-A51E-79C5A58B0B2C}" presName="childText" presStyleLbl="conFgAcc1" presStyleIdx="2" presStyleCnt="5">
        <dgm:presLayoutVars>
          <dgm:bulletEnabled val="1"/>
        </dgm:presLayoutVars>
      </dgm:prSet>
      <dgm:spPr/>
    </dgm:pt>
    <dgm:pt modelId="{1B4268A4-7E16-486E-9DE7-7FE80ABF4445}" type="pres">
      <dgm:prSet presAssocID="{3F7FD59D-A716-4310-A89A-AB6F740D9FFF}" presName="spaceBetweenRectangles" presStyleCnt="0"/>
      <dgm:spPr/>
    </dgm:pt>
    <dgm:pt modelId="{DDBB5697-D1BB-46E8-9B49-FAA54CEBA70B}" type="pres">
      <dgm:prSet presAssocID="{EA032911-DBF5-4ACF-B572-08B601AEF4AE}" presName="parentLin" presStyleCnt="0"/>
      <dgm:spPr/>
    </dgm:pt>
    <dgm:pt modelId="{C0793DCE-3088-4405-9F9B-199294338A8F}" type="pres">
      <dgm:prSet presAssocID="{EA032911-DBF5-4ACF-B572-08B601AEF4AE}" presName="parentLeftMargin" presStyleLbl="node1" presStyleIdx="2" presStyleCnt="5"/>
      <dgm:spPr/>
    </dgm:pt>
    <dgm:pt modelId="{26A72FE0-72F8-4E23-97BE-4A4BB624A60A}" type="pres">
      <dgm:prSet presAssocID="{EA032911-DBF5-4ACF-B572-08B601AEF4AE}" presName="parentText" presStyleLbl="node1" presStyleIdx="3" presStyleCnt="5">
        <dgm:presLayoutVars>
          <dgm:chMax val="0"/>
          <dgm:bulletEnabled val="1"/>
        </dgm:presLayoutVars>
      </dgm:prSet>
      <dgm:spPr/>
    </dgm:pt>
    <dgm:pt modelId="{08DA5496-DFED-4E2F-9FCB-A5F801BB6C3A}" type="pres">
      <dgm:prSet presAssocID="{EA032911-DBF5-4ACF-B572-08B601AEF4AE}" presName="negativeSpace" presStyleCnt="0"/>
      <dgm:spPr/>
    </dgm:pt>
    <dgm:pt modelId="{FEE7C499-794C-4D9C-9A2F-500AD0E3D4C0}" type="pres">
      <dgm:prSet presAssocID="{EA032911-DBF5-4ACF-B572-08B601AEF4AE}" presName="childText" presStyleLbl="conFgAcc1" presStyleIdx="3" presStyleCnt="5" custLinFactNeighborX="5" custLinFactNeighborY="-9366">
        <dgm:presLayoutVars>
          <dgm:bulletEnabled val="1"/>
        </dgm:presLayoutVars>
      </dgm:prSet>
      <dgm:spPr/>
    </dgm:pt>
    <dgm:pt modelId="{919C047F-C070-43CD-8D1C-179F39B1C183}" type="pres">
      <dgm:prSet presAssocID="{2EA52CA9-2764-4D12-BAA7-2BA882BF02B7}" presName="spaceBetweenRectangles" presStyleCnt="0"/>
      <dgm:spPr/>
    </dgm:pt>
    <dgm:pt modelId="{03CCB62E-2237-42A5-98FE-693B17943613}" type="pres">
      <dgm:prSet presAssocID="{9A96436C-730D-4FC5-A571-694E94B39FD4}" presName="parentLin" presStyleCnt="0"/>
      <dgm:spPr/>
    </dgm:pt>
    <dgm:pt modelId="{EA859D34-FF99-44A0-B004-F2AE9CF5B6E8}" type="pres">
      <dgm:prSet presAssocID="{9A96436C-730D-4FC5-A571-694E94B39FD4}" presName="parentLeftMargin" presStyleLbl="node1" presStyleIdx="3" presStyleCnt="5"/>
      <dgm:spPr/>
    </dgm:pt>
    <dgm:pt modelId="{CE33505F-1C96-45CE-AEF7-086399FC2B75}" type="pres">
      <dgm:prSet presAssocID="{9A96436C-730D-4FC5-A571-694E94B39FD4}" presName="parentText" presStyleLbl="node1" presStyleIdx="4" presStyleCnt="5">
        <dgm:presLayoutVars>
          <dgm:chMax val="0"/>
          <dgm:bulletEnabled val="1"/>
        </dgm:presLayoutVars>
      </dgm:prSet>
      <dgm:spPr/>
    </dgm:pt>
    <dgm:pt modelId="{7A392364-2E55-4F1E-9A45-F55CAD1D2C95}" type="pres">
      <dgm:prSet presAssocID="{9A96436C-730D-4FC5-A571-694E94B39FD4}" presName="negativeSpace" presStyleCnt="0"/>
      <dgm:spPr/>
    </dgm:pt>
    <dgm:pt modelId="{E39E2971-6C3B-4DD9-8B24-DD0104E86092}" type="pres">
      <dgm:prSet presAssocID="{9A96436C-730D-4FC5-A571-694E94B39FD4}" presName="childText" presStyleLbl="conFgAcc1" presStyleIdx="4" presStyleCnt="5">
        <dgm:presLayoutVars>
          <dgm:bulletEnabled val="1"/>
        </dgm:presLayoutVars>
      </dgm:prSet>
      <dgm:spPr/>
    </dgm:pt>
  </dgm:ptLst>
  <dgm:cxnLst>
    <dgm:cxn modelId="{1339090C-9A95-4C05-841C-FA3AF987601B}" srcId="{3F442EA2-39BA-4C9A-AD59-755D4917D532}" destId="{3929B1E1-4BC4-4C73-ABE8-27CEF96A3652}" srcOrd="1" destOrd="0" parTransId="{F356CC76-9117-4B79-A270-BBBAFD3E9C79}" sibTransId="{19BA0C22-38BB-4E9F-89D5-0FF5FF9F12CE}"/>
    <dgm:cxn modelId="{EF39DC10-C489-4F29-BCDA-31D69D3CEE27}" type="presOf" srcId="{60CDF8D0-D4FC-4467-A51E-79C5A58B0B2C}" destId="{5B203A22-00AF-46E7-9415-C6DAFD7E01CC}" srcOrd="1" destOrd="0" presId="urn:microsoft.com/office/officeart/2005/8/layout/list1"/>
    <dgm:cxn modelId="{91E8EE10-A24D-4E72-918C-DFE8B8A56CE9}" type="presOf" srcId="{EFF2750D-B4B3-474C-8B62-8B638DC31F7E}" destId="{80259B02-529C-422B-91BE-D70198BA9F6C}" srcOrd="0" destOrd="0" presId="urn:microsoft.com/office/officeart/2005/8/layout/list1"/>
    <dgm:cxn modelId="{D777451D-9818-431F-B600-33C7C8A40A98}" type="presOf" srcId="{3929B1E1-4BC4-4C73-ABE8-27CEF96A3652}" destId="{21EEBBE2-729F-4D85-8CAE-C2B30FF126D2}" srcOrd="1" destOrd="0" presId="urn:microsoft.com/office/officeart/2005/8/layout/list1"/>
    <dgm:cxn modelId="{F7E95423-786D-404D-8158-68B1C89303BF}" type="presOf" srcId="{4DF9FE7B-F642-4898-A360-D4E3814E1A3D}" destId="{7E290D25-335D-4339-A8E8-B036E46B5EB5}" srcOrd="0" destOrd="0" presId="urn:microsoft.com/office/officeart/2005/8/layout/list1"/>
    <dgm:cxn modelId="{B8C31C27-7ED1-4DF9-8200-1BEA2EECBC9C}" type="presOf" srcId="{EA032911-DBF5-4ACF-B572-08B601AEF4AE}" destId="{26A72FE0-72F8-4E23-97BE-4A4BB624A60A}" srcOrd="1" destOrd="0" presId="urn:microsoft.com/office/officeart/2005/8/layout/list1"/>
    <dgm:cxn modelId="{3E379D5E-3519-4604-8C91-9AEBC1B5DA6A}" type="presOf" srcId="{60CDF8D0-D4FC-4467-A51E-79C5A58B0B2C}" destId="{864CB39B-29F9-473D-90E5-0686D86E278F}" srcOrd="0" destOrd="0" presId="urn:microsoft.com/office/officeart/2005/8/layout/list1"/>
    <dgm:cxn modelId="{C24A7367-D463-4A60-9EDA-E813D7B25561}" srcId="{3F442EA2-39BA-4C9A-AD59-755D4917D532}" destId="{EA032911-DBF5-4ACF-B572-08B601AEF4AE}" srcOrd="3" destOrd="0" parTransId="{629E9702-1315-4639-A169-516A577745AF}" sibTransId="{2EA52CA9-2764-4D12-BAA7-2BA882BF02B7}"/>
    <dgm:cxn modelId="{AF9CC684-4E7C-49CE-8CBC-E38E82BCEDF1}" type="presOf" srcId="{FADC2951-B88B-46D5-B26E-C899A6F93B85}" destId="{FEE7C499-794C-4D9C-9A2F-500AD0E3D4C0}" srcOrd="0" destOrd="0" presId="urn:microsoft.com/office/officeart/2005/8/layout/list1"/>
    <dgm:cxn modelId="{3F51B687-7451-46B5-A1DB-24423A6D626E}" srcId="{EA032911-DBF5-4ACF-B572-08B601AEF4AE}" destId="{FADC2951-B88B-46D5-B26E-C899A6F93B85}" srcOrd="0" destOrd="0" parTransId="{1D43E3F5-BF6F-466B-AF7A-3A49BFC6C32F}" sibTransId="{C0047585-31E9-4455-BEF7-5578122D421F}"/>
    <dgm:cxn modelId="{E12E128A-D14B-4DAD-B3C2-4C2D815371A8}" type="presOf" srcId="{3929B1E1-4BC4-4C73-ABE8-27CEF96A3652}" destId="{D0037F0D-DB9A-4BA4-97B4-D939B26E14DA}" srcOrd="0" destOrd="0" presId="urn:microsoft.com/office/officeart/2005/8/layout/list1"/>
    <dgm:cxn modelId="{EBD8BE8D-6018-43E2-B081-034BB5656EB6}" srcId="{3F442EA2-39BA-4C9A-AD59-755D4917D532}" destId="{4DF9FE7B-F642-4898-A360-D4E3814E1A3D}" srcOrd="0" destOrd="0" parTransId="{1C10F06D-860A-4604-A7AD-02E614FE3976}" sibTransId="{43C18EFF-81FC-4D70-8C6B-E95FF3730413}"/>
    <dgm:cxn modelId="{09FCCB9D-A30A-4326-970E-26252D39327F}" srcId="{3929B1E1-4BC4-4C73-ABE8-27CEF96A3652}" destId="{99E0600D-9954-43F4-8926-13B8777FAAA1}" srcOrd="0" destOrd="0" parTransId="{BE23F476-2C5C-42ED-BF2B-CD5FC7ADDDF6}" sibTransId="{C44937DC-4907-4769-AA8B-1B3E7391D7B0}"/>
    <dgm:cxn modelId="{A058DDA2-48CA-4E5B-B389-F71A59C262B0}" srcId="{4DF9FE7B-F642-4898-A360-D4E3814E1A3D}" destId="{EFF2750D-B4B3-474C-8B62-8B638DC31F7E}" srcOrd="0" destOrd="0" parTransId="{AEBC78E6-CDDC-4C8F-A157-3C51E907FACD}" sibTransId="{75C067D7-FCD2-4969-8F27-4BBDA88E75ED}"/>
    <dgm:cxn modelId="{27777FAB-84EE-45F2-883E-DC246C68198A}" srcId="{9A96436C-730D-4FC5-A571-694E94B39FD4}" destId="{F9F89AF8-736C-4916-9BA9-40478EA2CB80}" srcOrd="0" destOrd="0" parTransId="{2F4DE89B-3B30-49F2-9AE0-C853FA2DE66E}" sibTransId="{6C23803B-0F01-4EBA-BB73-5B8F03BC7B05}"/>
    <dgm:cxn modelId="{FC3C0DB7-9FD1-4688-8024-16D6F63718C0}" type="presOf" srcId="{99E0600D-9954-43F4-8926-13B8777FAAA1}" destId="{5282638F-EFF2-4770-BB1A-21455422E45D}" srcOrd="0" destOrd="0" presId="urn:microsoft.com/office/officeart/2005/8/layout/list1"/>
    <dgm:cxn modelId="{5CFD4EB9-5489-4D86-8D08-21BC255BCD43}" type="presOf" srcId="{F9F89AF8-736C-4916-9BA9-40478EA2CB80}" destId="{E39E2971-6C3B-4DD9-8B24-DD0104E86092}" srcOrd="0" destOrd="0" presId="urn:microsoft.com/office/officeart/2005/8/layout/list1"/>
    <dgm:cxn modelId="{133AB3BA-08EC-432D-814B-0243B8AEAE27}" type="presOf" srcId="{3F442EA2-39BA-4C9A-AD59-755D4917D532}" destId="{E6A445EE-D086-4B01-B491-D67950A5A065}" srcOrd="0" destOrd="0" presId="urn:microsoft.com/office/officeart/2005/8/layout/list1"/>
    <dgm:cxn modelId="{F73724BB-9F76-48DD-A1EC-5A905AB30AFF}" type="presOf" srcId="{9A96436C-730D-4FC5-A571-694E94B39FD4}" destId="{CE33505F-1C96-45CE-AEF7-086399FC2B75}" srcOrd="1" destOrd="0" presId="urn:microsoft.com/office/officeart/2005/8/layout/list1"/>
    <dgm:cxn modelId="{9F679DC2-6B0E-43AA-A414-29A0BEBDE7EB}" type="presOf" srcId="{50629C12-7464-4473-ADEF-1A284F8A9957}" destId="{964E6811-5072-4466-B721-689C35A65029}" srcOrd="0" destOrd="0" presId="urn:microsoft.com/office/officeart/2005/8/layout/list1"/>
    <dgm:cxn modelId="{1D32FCC9-657C-4348-9C0D-52115D559FEB}" srcId="{60CDF8D0-D4FC-4467-A51E-79C5A58B0B2C}" destId="{50629C12-7464-4473-ADEF-1A284F8A9957}" srcOrd="0" destOrd="0" parTransId="{9D1CB46C-0CFA-4B27-9224-267431FBD094}" sibTransId="{4576BCC5-0598-4332-A2E7-87AC3ADD4EB8}"/>
    <dgm:cxn modelId="{375B18CD-FCF3-4322-9CC3-F82573E132C3}" type="presOf" srcId="{9A96436C-730D-4FC5-A571-694E94B39FD4}" destId="{EA859D34-FF99-44A0-B004-F2AE9CF5B6E8}" srcOrd="0" destOrd="0" presId="urn:microsoft.com/office/officeart/2005/8/layout/list1"/>
    <dgm:cxn modelId="{8576DCD1-34CD-45D1-A39D-25F9C463BD27}" srcId="{3F442EA2-39BA-4C9A-AD59-755D4917D532}" destId="{9A96436C-730D-4FC5-A571-694E94B39FD4}" srcOrd="4" destOrd="0" parTransId="{BD24966F-C4F4-479C-9665-5ABCA06CA2F5}" sibTransId="{DF88A1DE-296C-425F-B61C-B5D23DE4F919}"/>
    <dgm:cxn modelId="{2E5786DA-768D-4035-A3EB-481D6F92E33E}" type="presOf" srcId="{EA032911-DBF5-4ACF-B572-08B601AEF4AE}" destId="{C0793DCE-3088-4405-9F9B-199294338A8F}" srcOrd="0" destOrd="0" presId="urn:microsoft.com/office/officeart/2005/8/layout/list1"/>
    <dgm:cxn modelId="{2BA65DEC-E719-4ED3-8135-48349D42DD04}" srcId="{3F442EA2-39BA-4C9A-AD59-755D4917D532}" destId="{60CDF8D0-D4FC-4467-A51E-79C5A58B0B2C}" srcOrd="2" destOrd="0" parTransId="{E12A269F-AB82-486A-9077-80F2BBBE48C2}" sibTransId="{3F7FD59D-A716-4310-A89A-AB6F740D9FFF}"/>
    <dgm:cxn modelId="{3A76F5FD-AC51-43D5-A60D-6EA2DBBDF0F6}" type="presOf" srcId="{4DF9FE7B-F642-4898-A360-D4E3814E1A3D}" destId="{674922F1-7266-4681-AD4F-1C618A5FFF23}" srcOrd="1" destOrd="0" presId="urn:microsoft.com/office/officeart/2005/8/layout/list1"/>
    <dgm:cxn modelId="{7C96F733-1FEB-4464-AFE2-A6FFE050E7F5}" type="presParOf" srcId="{E6A445EE-D086-4B01-B491-D67950A5A065}" destId="{6D3A9625-D3EB-4CA1-AB05-34452283708A}" srcOrd="0" destOrd="0" presId="urn:microsoft.com/office/officeart/2005/8/layout/list1"/>
    <dgm:cxn modelId="{52625C28-CB81-4E22-A0FD-8E29373E6B1B}" type="presParOf" srcId="{6D3A9625-D3EB-4CA1-AB05-34452283708A}" destId="{7E290D25-335D-4339-A8E8-B036E46B5EB5}" srcOrd="0" destOrd="0" presId="urn:microsoft.com/office/officeart/2005/8/layout/list1"/>
    <dgm:cxn modelId="{B0C612E2-3EE1-400E-AE2C-6D7A4CC4C27B}" type="presParOf" srcId="{6D3A9625-D3EB-4CA1-AB05-34452283708A}" destId="{674922F1-7266-4681-AD4F-1C618A5FFF23}" srcOrd="1" destOrd="0" presId="urn:microsoft.com/office/officeart/2005/8/layout/list1"/>
    <dgm:cxn modelId="{4744E578-4CB5-48E8-A0C6-86520C5FA672}" type="presParOf" srcId="{E6A445EE-D086-4B01-B491-D67950A5A065}" destId="{96C29850-0672-4B77-B5DE-2E1563038631}" srcOrd="1" destOrd="0" presId="urn:microsoft.com/office/officeart/2005/8/layout/list1"/>
    <dgm:cxn modelId="{9B31D144-B860-4AE0-AA2A-C3C20A8603D5}" type="presParOf" srcId="{E6A445EE-D086-4B01-B491-D67950A5A065}" destId="{80259B02-529C-422B-91BE-D70198BA9F6C}" srcOrd="2" destOrd="0" presId="urn:microsoft.com/office/officeart/2005/8/layout/list1"/>
    <dgm:cxn modelId="{7C89F48A-EAC4-44E9-B2C3-D6045323FD07}" type="presParOf" srcId="{E6A445EE-D086-4B01-B491-D67950A5A065}" destId="{E53EFB4E-D3DB-42E1-82AC-148F7D29254F}" srcOrd="3" destOrd="0" presId="urn:microsoft.com/office/officeart/2005/8/layout/list1"/>
    <dgm:cxn modelId="{BD05F436-0254-432E-8B09-A17511FE268A}" type="presParOf" srcId="{E6A445EE-D086-4B01-B491-D67950A5A065}" destId="{07AC1C38-F728-4390-9C76-57A49ED97DBB}" srcOrd="4" destOrd="0" presId="urn:microsoft.com/office/officeart/2005/8/layout/list1"/>
    <dgm:cxn modelId="{C0A0D860-DA07-4CBB-91A5-F43E0D04FCF4}" type="presParOf" srcId="{07AC1C38-F728-4390-9C76-57A49ED97DBB}" destId="{D0037F0D-DB9A-4BA4-97B4-D939B26E14DA}" srcOrd="0" destOrd="0" presId="urn:microsoft.com/office/officeart/2005/8/layout/list1"/>
    <dgm:cxn modelId="{7E09DDEB-EE25-4606-A71C-7D9B4BBA2CC8}" type="presParOf" srcId="{07AC1C38-F728-4390-9C76-57A49ED97DBB}" destId="{21EEBBE2-729F-4D85-8CAE-C2B30FF126D2}" srcOrd="1" destOrd="0" presId="urn:microsoft.com/office/officeart/2005/8/layout/list1"/>
    <dgm:cxn modelId="{16B4A5AA-CD57-4E81-BD9D-EA0185BCFB1E}" type="presParOf" srcId="{E6A445EE-D086-4B01-B491-D67950A5A065}" destId="{AACB3FAF-C320-430D-84D4-71BA6D1761D1}" srcOrd="5" destOrd="0" presId="urn:microsoft.com/office/officeart/2005/8/layout/list1"/>
    <dgm:cxn modelId="{87A76DD9-C373-44C0-9414-15DC155EA76E}" type="presParOf" srcId="{E6A445EE-D086-4B01-B491-D67950A5A065}" destId="{5282638F-EFF2-4770-BB1A-21455422E45D}" srcOrd="6" destOrd="0" presId="urn:microsoft.com/office/officeart/2005/8/layout/list1"/>
    <dgm:cxn modelId="{0755B841-50A5-42EE-A8F3-8B0D460B67BC}" type="presParOf" srcId="{E6A445EE-D086-4B01-B491-D67950A5A065}" destId="{8CE827AA-77D8-4146-A665-00110A17769E}" srcOrd="7" destOrd="0" presId="urn:microsoft.com/office/officeart/2005/8/layout/list1"/>
    <dgm:cxn modelId="{07113AD3-C775-48C9-830E-576F0EE07749}" type="presParOf" srcId="{E6A445EE-D086-4B01-B491-D67950A5A065}" destId="{34C9EE47-81AF-461E-8292-AB107AA0D367}" srcOrd="8" destOrd="0" presId="urn:microsoft.com/office/officeart/2005/8/layout/list1"/>
    <dgm:cxn modelId="{4B7DC143-6BA8-45DE-B0C7-421B9E9D50BD}" type="presParOf" srcId="{34C9EE47-81AF-461E-8292-AB107AA0D367}" destId="{864CB39B-29F9-473D-90E5-0686D86E278F}" srcOrd="0" destOrd="0" presId="urn:microsoft.com/office/officeart/2005/8/layout/list1"/>
    <dgm:cxn modelId="{5D8F5A1E-4827-449A-B310-63F6F8A02B3B}" type="presParOf" srcId="{34C9EE47-81AF-461E-8292-AB107AA0D367}" destId="{5B203A22-00AF-46E7-9415-C6DAFD7E01CC}" srcOrd="1" destOrd="0" presId="urn:microsoft.com/office/officeart/2005/8/layout/list1"/>
    <dgm:cxn modelId="{1F844143-3020-41F3-A2B1-36CB25F670B9}" type="presParOf" srcId="{E6A445EE-D086-4B01-B491-D67950A5A065}" destId="{DF9C1F84-81DE-4E5D-9537-C2D1A211B8B6}" srcOrd="9" destOrd="0" presId="urn:microsoft.com/office/officeart/2005/8/layout/list1"/>
    <dgm:cxn modelId="{361E8493-E05B-46F9-A5FF-F03C8BA97CD5}" type="presParOf" srcId="{E6A445EE-D086-4B01-B491-D67950A5A065}" destId="{964E6811-5072-4466-B721-689C35A65029}" srcOrd="10" destOrd="0" presId="urn:microsoft.com/office/officeart/2005/8/layout/list1"/>
    <dgm:cxn modelId="{1022B32C-3358-4DC7-8CDC-3ABCC8026062}" type="presParOf" srcId="{E6A445EE-D086-4B01-B491-D67950A5A065}" destId="{1B4268A4-7E16-486E-9DE7-7FE80ABF4445}" srcOrd="11" destOrd="0" presId="urn:microsoft.com/office/officeart/2005/8/layout/list1"/>
    <dgm:cxn modelId="{3B9E4E9F-A7E8-44B4-946B-184478DBA304}" type="presParOf" srcId="{E6A445EE-D086-4B01-B491-D67950A5A065}" destId="{DDBB5697-D1BB-46E8-9B49-FAA54CEBA70B}" srcOrd="12" destOrd="0" presId="urn:microsoft.com/office/officeart/2005/8/layout/list1"/>
    <dgm:cxn modelId="{549B7DF4-9106-4150-A0C1-059D6386B9A1}" type="presParOf" srcId="{DDBB5697-D1BB-46E8-9B49-FAA54CEBA70B}" destId="{C0793DCE-3088-4405-9F9B-199294338A8F}" srcOrd="0" destOrd="0" presId="urn:microsoft.com/office/officeart/2005/8/layout/list1"/>
    <dgm:cxn modelId="{092DC511-8352-432A-81EF-E7A5A3FCF41C}" type="presParOf" srcId="{DDBB5697-D1BB-46E8-9B49-FAA54CEBA70B}" destId="{26A72FE0-72F8-4E23-97BE-4A4BB624A60A}" srcOrd="1" destOrd="0" presId="urn:microsoft.com/office/officeart/2005/8/layout/list1"/>
    <dgm:cxn modelId="{ED5CAE9D-0F71-43C0-BDEC-A45D23019CD9}" type="presParOf" srcId="{E6A445EE-D086-4B01-B491-D67950A5A065}" destId="{08DA5496-DFED-4E2F-9FCB-A5F801BB6C3A}" srcOrd="13" destOrd="0" presId="urn:microsoft.com/office/officeart/2005/8/layout/list1"/>
    <dgm:cxn modelId="{132745D3-66BB-4422-9107-CBDEE65D4645}" type="presParOf" srcId="{E6A445EE-D086-4B01-B491-D67950A5A065}" destId="{FEE7C499-794C-4D9C-9A2F-500AD0E3D4C0}" srcOrd="14" destOrd="0" presId="urn:microsoft.com/office/officeart/2005/8/layout/list1"/>
    <dgm:cxn modelId="{ECBAE66B-23D5-41F8-8FB2-8CFDEDB40541}" type="presParOf" srcId="{E6A445EE-D086-4B01-B491-D67950A5A065}" destId="{919C047F-C070-43CD-8D1C-179F39B1C183}" srcOrd="15" destOrd="0" presId="urn:microsoft.com/office/officeart/2005/8/layout/list1"/>
    <dgm:cxn modelId="{C53B6C60-4246-4168-BEDE-D4B93EE82944}" type="presParOf" srcId="{E6A445EE-D086-4B01-B491-D67950A5A065}" destId="{03CCB62E-2237-42A5-98FE-693B17943613}" srcOrd="16" destOrd="0" presId="urn:microsoft.com/office/officeart/2005/8/layout/list1"/>
    <dgm:cxn modelId="{B937CABC-DDE9-4FD0-9EE5-48D33E32D92E}" type="presParOf" srcId="{03CCB62E-2237-42A5-98FE-693B17943613}" destId="{EA859D34-FF99-44A0-B004-F2AE9CF5B6E8}" srcOrd="0" destOrd="0" presId="urn:microsoft.com/office/officeart/2005/8/layout/list1"/>
    <dgm:cxn modelId="{B1EDA96D-FADA-4CD7-AD6D-550EA1E0CEBD}" type="presParOf" srcId="{03CCB62E-2237-42A5-98FE-693B17943613}" destId="{CE33505F-1C96-45CE-AEF7-086399FC2B75}" srcOrd="1" destOrd="0" presId="urn:microsoft.com/office/officeart/2005/8/layout/list1"/>
    <dgm:cxn modelId="{3249FD54-05B4-4453-98F5-DED6812193F9}" type="presParOf" srcId="{E6A445EE-D086-4B01-B491-D67950A5A065}" destId="{7A392364-2E55-4F1E-9A45-F55CAD1D2C95}" srcOrd="17" destOrd="0" presId="urn:microsoft.com/office/officeart/2005/8/layout/list1"/>
    <dgm:cxn modelId="{5567E4B9-6C04-4B51-B504-DE041534C690}" type="presParOf" srcId="{E6A445EE-D086-4B01-B491-D67950A5A065}" destId="{E39E2971-6C3B-4DD9-8B24-DD0104E86092}"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442EA2-39BA-4C9A-AD59-755D4917D532}"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4DF9FE7B-F642-4898-A360-D4E3814E1A3D}">
      <dgm:prSet phldrT="[Text]"/>
      <dgm:spPr/>
      <dgm:t>
        <a:bodyPr/>
        <a:lstStyle/>
        <a:p>
          <a:r>
            <a:rPr lang="he-IL" dirty="0"/>
            <a:t>1. מניין לנו שהאב חייב ללמד את בנו תורה?</a:t>
          </a:r>
          <a:endParaRPr lang="en-US" dirty="0"/>
        </a:p>
      </dgm:t>
    </dgm:pt>
    <dgm:pt modelId="{1C10F06D-860A-4604-A7AD-02E614FE3976}" type="parTrans" cxnId="{EBD8BE8D-6018-43E2-B081-034BB5656EB6}">
      <dgm:prSet/>
      <dgm:spPr/>
      <dgm:t>
        <a:bodyPr/>
        <a:lstStyle/>
        <a:p>
          <a:endParaRPr lang="en-US"/>
        </a:p>
      </dgm:t>
    </dgm:pt>
    <dgm:pt modelId="{43C18EFF-81FC-4D70-8C6B-E95FF3730413}" type="sibTrans" cxnId="{EBD8BE8D-6018-43E2-B081-034BB5656EB6}">
      <dgm:prSet/>
      <dgm:spPr/>
      <dgm:t>
        <a:bodyPr/>
        <a:lstStyle/>
        <a:p>
          <a:endParaRPr lang="en-US"/>
        </a:p>
      </dgm:t>
    </dgm:pt>
    <dgm:pt modelId="{EFF2750D-B4B3-474C-8B62-8B638DC31F7E}">
      <dgm:prSet phldrT="[Text]"/>
      <dgm:spPr/>
      <dgm:t>
        <a:bodyPr/>
        <a:lstStyle/>
        <a:p>
          <a:pPr rtl="1">
            <a:buFontTx/>
            <a:buNone/>
          </a:pPr>
          <a:r>
            <a:rPr lang="he-IL" b="0" i="0" dirty="0"/>
            <a:t>ו</a:t>
          </a:r>
          <a:r>
            <a:rPr lang="he-IL" b="0" i="0" u="sng" dirty="0"/>
            <a:t>ְלִמַּדְתֶּם אֹתָם </a:t>
          </a:r>
          <a:r>
            <a:rPr lang="he-IL" b="0" i="0" dirty="0"/>
            <a:t>אֶת-בְּנֵיכֶם לְדַבֵּר בָּם בְּשִׁבְתְּךָ בְּבֵיתֶךָ וּבְלֶכְתְּךָ בַדֶּרֶךְ וּבְשָׁכְבְּךָ וּבְקוּמֶךָ. (דב' יא, יט)</a:t>
          </a:r>
          <a:endParaRPr lang="en-US" dirty="0"/>
        </a:p>
      </dgm:t>
    </dgm:pt>
    <dgm:pt modelId="{AEBC78E6-CDDC-4C8F-A157-3C51E907FACD}" type="parTrans" cxnId="{A058DDA2-48CA-4E5B-B389-F71A59C262B0}">
      <dgm:prSet/>
      <dgm:spPr/>
      <dgm:t>
        <a:bodyPr/>
        <a:lstStyle/>
        <a:p>
          <a:endParaRPr lang="en-US"/>
        </a:p>
      </dgm:t>
    </dgm:pt>
    <dgm:pt modelId="{75C067D7-FCD2-4969-8F27-4BBDA88E75ED}" type="sibTrans" cxnId="{A058DDA2-48CA-4E5B-B389-F71A59C262B0}">
      <dgm:prSet/>
      <dgm:spPr/>
      <dgm:t>
        <a:bodyPr/>
        <a:lstStyle/>
        <a:p>
          <a:endParaRPr lang="en-US"/>
        </a:p>
      </dgm:t>
    </dgm:pt>
    <dgm:pt modelId="{3929B1E1-4BC4-4C73-ABE8-27CEF96A3652}">
      <dgm:prSet phldrT="[Text]"/>
      <dgm:spPr/>
      <dgm:t>
        <a:bodyPr/>
        <a:lstStyle/>
        <a:p>
          <a:r>
            <a:rPr lang="he-IL" dirty="0"/>
            <a:t>2. מניין לנו שהוא מחויב ללמד את עצמו אם אביו לא לימדו תורה?</a:t>
          </a:r>
          <a:endParaRPr lang="en-US" dirty="0"/>
        </a:p>
      </dgm:t>
    </dgm:pt>
    <dgm:pt modelId="{F356CC76-9117-4B79-A270-BBBAFD3E9C79}" type="parTrans" cxnId="{1339090C-9A95-4C05-841C-FA3AF987601B}">
      <dgm:prSet/>
      <dgm:spPr/>
      <dgm:t>
        <a:bodyPr/>
        <a:lstStyle/>
        <a:p>
          <a:endParaRPr lang="en-US"/>
        </a:p>
      </dgm:t>
    </dgm:pt>
    <dgm:pt modelId="{19BA0C22-38BB-4E9F-89D5-0FF5FF9F12CE}" type="sibTrans" cxnId="{1339090C-9A95-4C05-841C-FA3AF987601B}">
      <dgm:prSet/>
      <dgm:spPr/>
      <dgm:t>
        <a:bodyPr/>
        <a:lstStyle/>
        <a:p>
          <a:endParaRPr lang="en-US"/>
        </a:p>
      </dgm:t>
    </dgm:pt>
    <dgm:pt modelId="{99E0600D-9954-43F4-8926-13B8777FAAA1}">
      <dgm:prSet phldrT="[Text]"/>
      <dgm:spPr/>
      <dgm:t>
        <a:bodyPr/>
        <a:lstStyle/>
        <a:p>
          <a:pPr rtl="1">
            <a:buFontTx/>
            <a:buNone/>
          </a:pPr>
          <a:r>
            <a:rPr lang="he-IL" b="0" i="0" dirty="0"/>
            <a:t>וַיִּקְרָא מֹשֶׁה, אֶל-כָּל-יִשְׂרָאֵל וַיֹּאמֶר אֲלֵהֶם שְׁמַע יִשְׂרָאֵל אֶת-הַחֻקִּים וְאֶת-הַמִּשְׁפָּטִים אֲשֶׁר אָנֹכִי דֹּבֵר בְּאָזְנֵיכֶם הַיּוֹם </a:t>
          </a:r>
          <a:r>
            <a:rPr lang="he-IL" b="0" i="0" u="sng" dirty="0"/>
            <a:t>וּלְמַדְתֶּם אֹתָם</a:t>
          </a:r>
          <a:r>
            <a:rPr lang="he-IL" b="0" i="0" dirty="0"/>
            <a:t> וּשְׁמַרְתֶּם לַעֲשֹׂתָם.  (דב' ה, א)</a:t>
          </a:r>
          <a:endParaRPr lang="en-US" dirty="0"/>
        </a:p>
      </dgm:t>
    </dgm:pt>
    <dgm:pt modelId="{BE23F476-2C5C-42ED-BF2B-CD5FC7ADDDF6}" type="parTrans" cxnId="{09FCCB9D-A30A-4326-970E-26252D39327F}">
      <dgm:prSet/>
      <dgm:spPr/>
      <dgm:t>
        <a:bodyPr/>
        <a:lstStyle/>
        <a:p>
          <a:endParaRPr lang="en-US"/>
        </a:p>
      </dgm:t>
    </dgm:pt>
    <dgm:pt modelId="{C44937DC-4907-4769-AA8B-1B3E7391D7B0}" type="sibTrans" cxnId="{09FCCB9D-A30A-4326-970E-26252D39327F}">
      <dgm:prSet/>
      <dgm:spPr/>
      <dgm:t>
        <a:bodyPr/>
        <a:lstStyle/>
        <a:p>
          <a:endParaRPr lang="en-US"/>
        </a:p>
      </dgm:t>
    </dgm:pt>
    <dgm:pt modelId="{50629C12-7464-4473-ADEF-1A284F8A9957}">
      <dgm:prSet phldrT="[Text]"/>
      <dgm:spPr/>
      <dgm:t>
        <a:bodyPr/>
        <a:lstStyle/>
        <a:p>
          <a:pPr rtl="1">
            <a:buFontTx/>
            <a:buNone/>
          </a:pPr>
          <a:r>
            <a:rPr lang="he-IL" dirty="0"/>
            <a:t>"ולימדתם" – "ולמדתם" – כל שמצווה ללמוד מצווה ללמד</a:t>
          </a:r>
          <a:endParaRPr lang="en-US" dirty="0"/>
        </a:p>
      </dgm:t>
    </dgm:pt>
    <dgm:pt modelId="{9D1CB46C-0CFA-4B27-9224-267431FBD094}" type="parTrans" cxnId="{1D32FCC9-657C-4348-9C0D-52115D559FEB}">
      <dgm:prSet/>
      <dgm:spPr/>
      <dgm:t>
        <a:bodyPr/>
        <a:lstStyle/>
        <a:p>
          <a:endParaRPr lang="en-US"/>
        </a:p>
      </dgm:t>
    </dgm:pt>
    <dgm:pt modelId="{4576BCC5-0598-4332-A2E7-87AC3ADD4EB8}" type="sibTrans" cxnId="{1D32FCC9-657C-4348-9C0D-52115D559FEB}">
      <dgm:prSet/>
      <dgm:spPr/>
      <dgm:t>
        <a:bodyPr/>
        <a:lstStyle/>
        <a:p>
          <a:endParaRPr lang="en-US"/>
        </a:p>
      </dgm:t>
    </dgm:pt>
    <dgm:pt modelId="{EA032911-DBF5-4ACF-B572-08B601AEF4AE}">
      <dgm:prSet/>
      <dgm:spPr/>
      <dgm:t>
        <a:bodyPr/>
        <a:lstStyle/>
        <a:p>
          <a:r>
            <a:rPr lang="he-IL" dirty="0"/>
            <a:t>4. מניין לנו שאשה לא מחוייבת ללמוד תורה בעצמה?</a:t>
          </a:r>
          <a:endParaRPr lang="en-US" dirty="0"/>
        </a:p>
      </dgm:t>
    </dgm:pt>
    <dgm:pt modelId="{629E9702-1315-4639-A169-516A577745AF}" type="parTrans" cxnId="{C24A7367-D463-4A60-9EDA-E813D7B25561}">
      <dgm:prSet/>
      <dgm:spPr/>
      <dgm:t>
        <a:bodyPr/>
        <a:lstStyle/>
        <a:p>
          <a:endParaRPr lang="en-US"/>
        </a:p>
      </dgm:t>
    </dgm:pt>
    <dgm:pt modelId="{2EA52CA9-2764-4D12-BAA7-2BA882BF02B7}" type="sibTrans" cxnId="{C24A7367-D463-4A60-9EDA-E813D7B25561}">
      <dgm:prSet/>
      <dgm:spPr/>
      <dgm:t>
        <a:bodyPr/>
        <a:lstStyle/>
        <a:p>
          <a:endParaRPr lang="en-US"/>
        </a:p>
      </dgm:t>
    </dgm:pt>
    <dgm:pt modelId="{60CDF8D0-D4FC-4467-A51E-79C5A58B0B2C}">
      <dgm:prSet phldrT="[Text]"/>
      <dgm:spPr/>
      <dgm:t>
        <a:bodyPr/>
        <a:lstStyle/>
        <a:p>
          <a:r>
            <a:rPr lang="he-IL" dirty="0"/>
            <a:t>3. מניין לנו שאשה לא מחוייבת ללמד את בנה תורה?</a:t>
          </a:r>
          <a:endParaRPr lang="en-US" dirty="0"/>
        </a:p>
      </dgm:t>
    </dgm:pt>
    <dgm:pt modelId="{3F7FD59D-A716-4310-A89A-AB6F740D9FFF}" type="sibTrans" cxnId="{2BA65DEC-E719-4ED3-8135-48349D42DD04}">
      <dgm:prSet/>
      <dgm:spPr/>
      <dgm:t>
        <a:bodyPr/>
        <a:lstStyle/>
        <a:p>
          <a:endParaRPr lang="en-US"/>
        </a:p>
      </dgm:t>
    </dgm:pt>
    <dgm:pt modelId="{E12A269F-AB82-486A-9077-80F2BBBE48C2}" type="parTrans" cxnId="{2BA65DEC-E719-4ED3-8135-48349D42DD04}">
      <dgm:prSet/>
      <dgm:spPr/>
      <dgm:t>
        <a:bodyPr/>
        <a:lstStyle/>
        <a:p>
          <a:endParaRPr lang="en-US"/>
        </a:p>
      </dgm:t>
    </dgm:pt>
    <dgm:pt modelId="{9A96436C-730D-4FC5-A571-694E94B39FD4}">
      <dgm:prSet/>
      <dgm:spPr/>
      <dgm:t>
        <a:bodyPr/>
        <a:lstStyle/>
        <a:p>
          <a:r>
            <a:rPr lang="he-IL" dirty="0"/>
            <a:t>5. מניין לנו שאחרים לא מצווים ללמד אשה?</a:t>
          </a:r>
          <a:endParaRPr lang="en-US" dirty="0"/>
        </a:p>
      </dgm:t>
    </dgm:pt>
    <dgm:pt modelId="{BD24966F-C4F4-479C-9665-5ABCA06CA2F5}" type="parTrans" cxnId="{8576DCD1-34CD-45D1-A39D-25F9C463BD27}">
      <dgm:prSet/>
      <dgm:spPr/>
      <dgm:t>
        <a:bodyPr/>
        <a:lstStyle/>
        <a:p>
          <a:endParaRPr lang="en-US"/>
        </a:p>
      </dgm:t>
    </dgm:pt>
    <dgm:pt modelId="{DF88A1DE-296C-425F-B61C-B5D23DE4F919}" type="sibTrans" cxnId="{8576DCD1-34CD-45D1-A39D-25F9C463BD27}">
      <dgm:prSet/>
      <dgm:spPr/>
      <dgm:t>
        <a:bodyPr/>
        <a:lstStyle/>
        <a:p>
          <a:endParaRPr lang="en-US"/>
        </a:p>
      </dgm:t>
    </dgm:pt>
    <dgm:pt modelId="{FADC2951-B88B-46D5-B26E-C899A6F93B85}">
      <dgm:prSet/>
      <dgm:spPr/>
      <dgm:t>
        <a:bodyPr/>
        <a:lstStyle/>
        <a:p>
          <a:pPr rtl="1">
            <a:buFontTx/>
            <a:buNone/>
          </a:pPr>
          <a:r>
            <a:rPr lang="he-IL" dirty="0"/>
            <a:t>"ולימדתם" – "ולמדתם" – רק מי שמאחרים מצווים ללמדו מצווה ללמד אחרים</a:t>
          </a:r>
          <a:endParaRPr lang="en-US" dirty="0"/>
        </a:p>
      </dgm:t>
    </dgm:pt>
    <dgm:pt modelId="{1D43E3F5-BF6F-466B-AF7A-3A49BFC6C32F}" type="parTrans" cxnId="{3F51B687-7451-46B5-A1DB-24423A6D626E}">
      <dgm:prSet/>
      <dgm:spPr/>
      <dgm:t>
        <a:bodyPr/>
        <a:lstStyle/>
        <a:p>
          <a:endParaRPr lang="en-US"/>
        </a:p>
      </dgm:t>
    </dgm:pt>
    <dgm:pt modelId="{C0047585-31E9-4455-BEF7-5578122D421F}" type="sibTrans" cxnId="{3F51B687-7451-46B5-A1DB-24423A6D626E}">
      <dgm:prSet/>
      <dgm:spPr/>
      <dgm:t>
        <a:bodyPr/>
        <a:lstStyle/>
        <a:p>
          <a:endParaRPr lang="en-US"/>
        </a:p>
      </dgm:t>
    </dgm:pt>
    <dgm:pt modelId="{F9F89AF8-736C-4916-9BA9-40478EA2CB80}">
      <dgm:prSet/>
      <dgm:spPr/>
      <dgm:t>
        <a:bodyPr/>
        <a:lstStyle/>
        <a:p>
          <a:pPr rtl="1">
            <a:buFontTx/>
            <a:buNone/>
          </a:pPr>
          <a:r>
            <a:rPr lang="he-IL" dirty="0"/>
            <a:t>"ולימדתם אותם את בניכם" – ולא בנותיכם</a:t>
          </a:r>
          <a:endParaRPr lang="en-US" dirty="0"/>
        </a:p>
      </dgm:t>
    </dgm:pt>
    <dgm:pt modelId="{2F4DE89B-3B30-49F2-9AE0-C853FA2DE66E}" type="parTrans" cxnId="{27777FAB-84EE-45F2-883E-DC246C68198A}">
      <dgm:prSet/>
      <dgm:spPr/>
      <dgm:t>
        <a:bodyPr/>
        <a:lstStyle/>
        <a:p>
          <a:endParaRPr lang="en-US"/>
        </a:p>
      </dgm:t>
    </dgm:pt>
    <dgm:pt modelId="{6C23803B-0F01-4EBA-BB73-5B8F03BC7B05}" type="sibTrans" cxnId="{27777FAB-84EE-45F2-883E-DC246C68198A}">
      <dgm:prSet/>
      <dgm:spPr/>
      <dgm:t>
        <a:bodyPr/>
        <a:lstStyle/>
        <a:p>
          <a:endParaRPr lang="en-US"/>
        </a:p>
      </dgm:t>
    </dgm:pt>
    <dgm:pt modelId="{E6A445EE-D086-4B01-B491-D67950A5A065}" type="pres">
      <dgm:prSet presAssocID="{3F442EA2-39BA-4C9A-AD59-755D4917D532}" presName="linear" presStyleCnt="0">
        <dgm:presLayoutVars>
          <dgm:dir val="rev"/>
          <dgm:animLvl val="lvl"/>
          <dgm:resizeHandles val="exact"/>
        </dgm:presLayoutVars>
      </dgm:prSet>
      <dgm:spPr/>
    </dgm:pt>
    <dgm:pt modelId="{6D3A9625-D3EB-4CA1-AB05-34452283708A}" type="pres">
      <dgm:prSet presAssocID="{4DF9FE7B-F642-4898-A360-D4E3814E1A3D}" presName="parentLin" presStyleCnt="0"/>
      <dgm:spPr/>
    </dgm:pt>
    <dgm:pt modelId="{7E290D25-335D-4339-A8E8-B036E46B5EB5}" type="pres">
      <dgm:prSet presAssocID="{4DF9FE7B-F642-4898-A360-D4E3814E1A3D}" presName="parentLeftMargin" presStyleLbl="node1" presStyleIdx="0" presStyleCnt="5"/>
      <dgm:spPr/>
    </dgm:pt>
    <dgm:pt modelId="{674922F1-7266-4681-AD4F-1C618A5FFF23}" type="pres">
      <dgm:prSet presAssocID="{4DF9FE7B-F642-4898-A360-D4E3814E1A3D}" presName="parentText" presStyleLbl="node1" presStyleIdx="0" presStyleCnt="5">
        <dgm:presLayoutVars>
          <dgm:chMax val="0"/>
          <dgm:bulletEnabled val="1"/>
        </dgm:presLayoutVars>
      </dgm:prSet>
      <dgm:spPr/>
    </dgm:pt>
    <dgm:pt modelId="{96C29850-0672-4B77-B5DE-2E1563038631}" type="pres">
      <dgm:prSet presAssocID="{4DF9FE7B-F642-4898-A360-D4E3814E1A3D}" presName="negativeSpace" presStyleCnt="0"/>
      <dgm:spPr/>
    </dgm:pt>
    <dgm:pt modelId="{80259B02-529C-422B-91BE-D70198BA9F6C}" type="pres">
      <dgm:prSet presAssocID="{4DF9FE7B-F642-4898-A360-D4E3814E1A3D}" presName="childText" presStyleLbl="conFgAcc1" presStyleIdx="0" presStyleCnt="5">
        <dgm:presLayoutVars>
          <dgm:bulletEnabled val="1"/>
        </dgm:presLayoutVars>
      </dgm:prSet>
      <dgm:spPr/>
    </dgm:pt>
    <dgm:pt modelId="{E53EFB4E-D3DB-42E1-82AC-148F7D29254F}" type="pres">
      <dgm:prSet presAssocID="{43C18EFF-81FC-4D70-8C6B-E95FF3730413}" presName="spaceBetweenRectangles" presStyleCnt="0"/>
      <dgm:spPr/>
    </dgm:pt>
    <dgm:pt modelId="{07AC1C38-F728-4390-9C76-57A49ED97DBB}" type="pres">
      <dgm:prSet presAssocID="{3929B1E1-4BC4-4C73-ABE8-27CEF96A3652}" presName="parentLin" presStyleCnt="0"/>
      <dgm:spPr/>
    </dgm:pt>
    <dgm:pt modelId="{D0037F0D-DB9A-4BA4-97B4-D939B26E14DA}" type="pres">
      <dgm:prSet presAssocID="{3929B1E1-4BC4-4C73-ABE8-27CEF96A3652}" presName="parentLeftMargin" presStyleLbl="node1" presStyleIdx="0" presStyleCnt="5"/>
      <dgm:spPr/>
    </dgm:pt>
    <dgm:pt modelId="{21EEBBE2-729F-4D85-8CAE-C2B30FF126D2}" type="pres">
      <dgm:prSet presAssocID="{3929B1E1-4BC4-4C73-ABE8-27CEF96A3652}" presName="parentText" presStyleLbl="node1" presStyleIdx="1" presStyleCnt="5">
        <dgm:presLayoutVars>
          <dgm:chMax val="0"/>
          <dgm:bulletEnabled val="1"/>
        </dgm:presLayoutVars>
      </dgm:prSet>
      <dgm:spPr/>
    </dgm:pt>
    <dgm:pt modelId="{AACB3FAF-C320-430D-84D4-71BA6D1761D1}" type="pres">
      <dgm:prSet presAssocID="{3929B1E1-4BC4-4C73-ABE8-27CEF96A3652}" presName="negativeSpace" presStyleCnt="0"/>
      <dgm:spPr/>
    </dgm:pt>
    <dgm:pt modelId="{5282638F-EFF2-4770-BB1A-21455422E45D}" type="pres">
      <dgm:prSet presAssocID="{3929B1E1-4BC4-4C73-ABE8-27CEF96A3652}" presName="childText" presStyleLbl="conFgAcc1" presStyleIdx="1" presStyleCnt="5" custLinFactNeighborX="185" custLinFactNeighborY="70499">
        <dgm:presLayoutVars>
          <dgm:bulletEnabled val="1"/>
        </dgm:presLayoutVars>
      </dgm:prSet>
      <dgm:spPr/>
    </dgm:pt>
    <dgm:pt modelId="{8CE827AA-77D8-4146-A665-00110A17769E}" type="pres">
      <dgm:prSet presAssocID="{19BA0C22-38BB-4E9F-89D5-0FF5FF9F12CE}" presName="spaceBetweenRectangles" presStyleCnt="0"/>
      <dgm:spPr/>
    </dgm:pt>
    <dgm:pt modelId="{34C9EE47-81AF-461E-8292-AB107AA0D367}" type="pres">
      <dgm:prSet presAssocID="{60CDF8D0-D4FC-4467-A51E-79C5A58B0B2C}" presName="parentLin" presStyleCnt="0"/>
      <dgm:spPr/>
    </dgm:pt>
    <dgm:pt modelId="{864CB39B-29F9-473D-90E5-0686D86E278F}" type="pres">
      <dgm:prSet presAssocID="{60CDF8D0-D4FC-4467-A51E-79C5A58B0B2C}" presName="parentLeftMargin" presStyleLbl="node1" presStyleIdx="1" presStyleCnt="5"/>
      <dgm:spPr/>
    </dgm:pt>
    <dgm:pt modelId="{5B203A22-00AF-46E7-9415-C6DAFD7E01CC}" type="pres">
      <dgm:prSet presAssocID="{60CDF8D0-D4FC-4467-A51E-79C5A58B0B2C}" presName="parentText" presStyleLbl="node1" presStyleIdx="2" presStyleCnt="5">
        <dgm:presLayoutVars>
          <dgm:chMax val="0"/>
          <dgm:bulletEnabled val="1"/>
        </dgm:presLayoutVars>
      </dgm:prSet>
      <dgm:spPr/>
    </dgm:pt>
    <dgm:pt modelId="{DF9C1F84-81DE-4E5D-9537-C2D1A211B8B6}" type="pres">
      <dgm:prSet presAssocID="{60CDF8D0-D4FC-4467-A51E-79C5A58B0B2C}" presName="negativeSpace" presStyleCnt="0"/>
      <dgm:spPr/>
    </dgm:pt>
    <dgm:pt modelId="{964E6811-5072-4466-B721-689C35A65029}" type="pres">
      <dgm:prSet presAssocID="{60CDF8D0-D4FC-4467-A51E-79C5A58B0B2C}" presName="childText" presStyleLbl="conFgAcc1" presStyleIdx="2" presStyleCnt="5">
        <dgm:presLayoutVars>
          <dgm:bulletEnabled val="1"/>
        </dgm:presLayoutVars>
      </dgm:prSet>
      <dgm:spPr/>
    </dgm:pt>
    <dgm:pt modelId="{1B4268A4-7E16-486E-9DE7-7FE80ABF4445}" type="pres">
      <dgm:prSet presAssocID="{3F7FD59D-A716-4310-A89A-AB6F740D9FFF}" presName="spaceBetweenRectangles" presStyleCnt="0"/>
      <dgm:spPr/>
    </dgm:pt>
    <dgm:pt modelId="{DDBB5697-D1BB-46E8-9B49-FAA54CEBA70B}" type="pres">
      <dgm:prSet presAssocID="{EA032911-DBF5-4ACF-B572-08B601AEF4AE}" presName="parentLin" presStyleCnt="0"/>
      <dgm:spPr/>
    </dgm:pt>
    <dgm:pt modelId="{C0793DCE-3088-4405-9F9B-199294338A8F}" type="pres">
      <dgm:prSet presAssocID="{EA032911-DBF5-4ACF-B572-08B601AEF4AE}" presName="parentLeftMargin" presStyleLbl="node1" presStyleIdx="2" presStyleCnt="5"/>
      <dgm:spPr/>
    </dgm:pt>
    <dgm:pt modelId="{26A72FE0-72F8-4E23-97BE-4A4BB624A60A}" type="pres">
      <dgm:prSet presAssocID="{EA032911-DBF5-4ACF-B572-08B601AEF4AE}" presName="parentText" presStyleLbl="node1" presStyleIdx="3" presStyleCnt="5">
        <dgm:presLayoutVars>
          <dgm:chMax val="0"/>
          <dgm:bulletEnabled val="1"/>
        </dgm:presLayoutVars>
      </dgm:prSet>
      <dgm:spPr/>
    </dgm:pt>
    <dgm:pt modelId="{08DA5496-DFED-4E2F-9FCB-A5F801BB6C3A}" type="pres">
      <dgm:prSet presAssocID="{EA032911-DBF5-4ACF-B572-08B601AEF4AE}" presName="negativeSpace" presStyleCnt="0"/>
      <dgm:spPr/>
    </dgm:pt>
    <dgm:pt modelId="{FEE7C499-794C-4D9C-9A2F-500AD0E3D4C0}" type="pres">
      <dgm:prSet presAssocID="{EA032911-DBF5-4ACF-B572-08B601AEF4AE}" presName="childText" presStyleLbl="conFgAcc1" presStyleIdx="3" presStyleCnt="5" custLinFactNeighborX="5" custLinFactNeighborY="-9366">
        <dgm:presLayoutVars>
          <dgm:bulletEnabled val="1"/>
        </dgm:presLayoutVars>
      </dgm:prSet>
      <dgm:spPr/>
    </dgm:pt>
    <dgm:pt modelId="{919C047F-C070-43CD-8D1C-179F39B1C183}" type="pres">
      <dgm:prSet presAssocID="{2EA52CA9-2764-4D12-BAA7-2BA882BF02B7}" presName="spaceBetweenRectangles" presStyleCnt="0"/>
      <dgm:spPr/>
    </dgm:pt>
    <dgm:pt modelId="{03CCB62E-2237-42A5-98FE-693B17943613}" type="pres">
      <dgm:prSet presAssocID="{9A96436C-730D-4FC5-A571-694E94B39FD4}" presName="parentLin" presStyleCnt="0"/>
      <dgm:spPr/>
    </dgm:pt>
    <dgm:pt modelId="{EA859D34-FF99-44A0-B004-F2AE9CF5B6E8}" type="pres">
      <dgm:prSet presAssocID="{9A96436C-730D-4FC5-A571-694E94B39FD4}" presName="parentLeftMargin" presStyleLbl="node1" presStyleIdx="3" presStyleCnt="5"/>
      <dgm:spPr/>
    </dgm:pt>
    <dgm:pt modelId="{CE33505F-1C96-45CE-AEF7-086399FC2B75}" type="pres">
      <dgm:prSet presAssocID="{9A96436C-730D-4FC5-A571-694E94B39FD4}" presName="parentText" presStyleLbl="node1" presStyleIdx="4" presStyleCnt="5">
        <dgm:presLayoutVars>
          <dgm:chMax val="0"/>
          <dgm:bulletEnabled val="1"/>
        </dgm:presLayoutVars>
      </dgm:prSet>
      <dgm:spPr/>
    </dgm:pt>
    <dgm:pt modelId="{7A392364-2E55-4F1E-9A45-F55CAD1D2C95}" type="pres">
      <dgm:prSet presAssocID="{9A96436C-730D-4FC5-A571-694E94B39FD4}" presName="negativeSpace" presStyleCnt="0"/>
      <dgm:spPr/>
    </dgm:pt>
    <dgm:pt modelId="{E39E2971-6C3B-4DD9-8B24-DD0104E86092}" type="pres">
      <dgm:prSet presAssocID="{9A96436C-730D-4FC5-A571-694E94B39FD4}" presName="childText" presStyleLbl="conFgAcc1" presStyleIdx="4" presStyleCnt="5">
        <dgm:presLayoutVars>
          <dgm:bulletEnabled val="1"/>
        </dgm:presLayoutVars>
      </dgm:prSet>
      <dgm:spPr/>
    </dgm:pt>
  </dgm:ptLst>
  <dgm:cxnLst>
    <dgm:cxn modelId="{1339090C-9A95-4C05-841C-FA3AF987601B}" srcId="{3F442EA2-39BA-4C9A-AD59-755D4917D532}" destId="{3929B1E1-4BC4-4C73-ABE8-27CEF96A3652}" srcOrd="1" destOrd="0" parTransId="{F356CC76-9117-4B79-A270-BBBAFD3E9C79}" sibTransId="{19BA0C22-38BB-4E9F-89D5-0FF5FF9F12CE}"/>
    <dgm:cxn modelId="{EF39DC10-C489-4F29-BCDA-31D69D3CEE27}" type="presOf" srcId="{60CDF8D0-D4FC-4467-A51E-79C5A58B0B2C}" destId="{5B203A22-00AF-46E7-9415-C6DAFD7E01CC}" srcOrd="1" destOrd="0" presId="urn:microsoft.com/office/officeart/2005/8/layout/list1"/>
    <dgm:cxn modelId="{91E8EE10-A24D-4E72-918C-DFE8B8A56CE9}" type="presOf" srcId="{EFF2750D-B4B3-474C-8B62-8B638DC31F7E}" destId="{80259B02-529C-422B-91BE-D70198BA9F6C}" srcOrd="0" destOrd="0" presId="urn:microsoft.com/office/officeart/2005/8/layout/list1"/>
    <dgm:cxn modelId="{D777451D-9818-431F-B600-33C7C8A40A98}" type="presOf" srcId="{3929B1E1-4BC4-4C73-ABE8-27CEF96A3652}" destId="{21EEBBE2-729F-4D85-8CAE-C2B30FF126D2}" srcOrd="1" destOrd="0" presId="urn:microsoft.com/office/officeart/2005/8/layout/list1"/>
    <dgm:cxn modelId="{F7E95423-786D-404D-8158-68B1C89303BF}" type="presOf" srcId="{4DF9FE7B-F642-4898-A360-D4E3814E1A3D}" destId="{7E290D25-335D-4339-A8E8-B036E46B5EB5}" srcOrd="0" destOrd="0" presId="urn:microsoft.com/office/officeart/2005/8/layout/list1"/>
    <dgm:cxn modelId="{B8C31C27-7ED1-4DF9-8200-1BEA2EECBC9C}" type="presOf" srcId="{EA032911-DBF5-4ACF-B572-08B601AEF4AE}" destId="{26A72FE0-72F8-4E23-97BE-4A4BB624A60A}" srcOrd="1" destOrd="0" presId="urn:microsoft.com/office/officeart/2005/8/layout/list1"/>
    <dgm:cxn modelId="{3E379D5E-3519-4604-8C91-9AEBC1B5DA6A}" type="presOf" srcId="{60CDF8D0-D4FC-4467-A51E-79C5A58B0B2C}" destId="{864CB39B-29F9-473D-90E5-0686D86E278F}" srcOrd="0" destOrd="0" presId="urn:microsoft.com/office/officeart/2005/8/layout/list1"/>
    <dgm:cxn modelId="{C24A7367-D463-4A60-9EDA-E813D7B25561}" srcId="{3F442EA2-39BA-4C9A-AD59-755D4917D532}" destId="{EA032911-DBF5-4ACF-B572-08B601AEF4AE}" srcOrd="3" destOrd="0" parTransId="{629E9702-1315-4639-A169-516A577745AF}" sibTransId="{2EA52CA9-2764-4D12-BAA7-2BA882BF02B7}"/>
    <dgm:cxn modelId="{AF9CC684-4E7C-49CE-8CBC-E38E82BCEDF1}" type="presOf" srcId="{FADC2951-B88B-46D5-B26E-C899A6F93B85}" destId="{FEE7C499-794C-4D9C-9A2F-500AD0E3D4C0}" srcOrd="0" destOrd="0" presId="urn:microsoft.com/office/officeart/2005/8/layout/list1"/>
    <dgm:cxn modelId="{3F51B687-7451-46B5-A1DB-24423A6D626E}" srcId="{EA032911-DBF5-4ACF-B572-08B601AEF4AE}" destId="{FADC2951-B88B-46D5-B26E-C899A6F93B85}" srcOrd="0" destOrd="0" parTransId="{1D43E3F5-BF6F-466B-AF7A-3A49BFC6C32F}" sibTransId="{C0047585-31E9-4455-BEF7-5578122D421F}"/>
    <dgm:cxn modelId="{E12E128A-D14B-4DAD-B3C2-4C2D815371A8}" type="presOf" srcId="{3929B1E1-4BC4-4C73-ABE8-27CEF96A3652}" destId="{D0037F0D-DB9A-4BA4-97B4-D939B26E14DA}" srcOrd="0" destOrd="0" presId="urn:microsoft.com/office/officeart/2005/8/layout/list1"/>
    <dgm:cxn modelId="{EBD8BE8D-6018-43E2-B081-034BB5656EB6}" srcId="{3F442EA2-39BA-4C9A-AD59-755D4917D532}" destId="{4DF9FE7B-F642-4898-A360-D4E3814E1A3D}" srcOrd="0" destOrd="0" parTransId="{1C10F06D-860A-4604-A7AD-02E614FE3976}" sibTransId="{43C18EFF-81FC-4D70-8C6B-E95FF3730413}"/>
    <dgm:cxn modelId="{09FCCB9D-A30A-4326-970E-26252D39327F}" srcId="{3929B1E1-4BC4-4C73-ABE8-27CEF96A3652}" destId="{99E0600D-9954-43F4-8926-13B8777FAAA1}" srcOrd="0" destOrd="0" parTransId="{BE23F476-2C5C-42ED-BF2B-CD5FC7ADDDF6}" sibTransId="{C44937DC-4907-4769-AA8B-1B3E7391D7B0}"/>
    <dgm:cxn modelId="{A058DDA2-48CA-4E5B-B389-F71A59C262B0}" srcId="{4DF9FE7B-F642-4898-A360-D4E3814E1A3D}" destId="{EFF2750D-B4B3-474C-8B62-8B638DC31F7E}" srcOrd="0" destOrd="0" parTransId="{AEBC78E6-CDDC-4C8F-A157-3C51E907FACD}" sibTransId="{75C067D7-FCD2-4969-8F27-4BBDA88E75ED}"/>
    <dgm:cxn modelId="{27777FAB-84EE-45F2-883E-DC246C68198A}" srcId="{9A96436C-730D-4FC5-A571-694E94B39FD4}" destId="{F9F89AF8-736C-4916-9BA9-40478EA2CB80}" srcOrd="0" destOrd="0" parTransId="{2F4DE89B-3B30-49F2-9AE0-C853FA2DE66E}" sibTransId="{6C23803B-0F01-4EBA-BB73-5B8F03BC7B05}"/>
    <dgm:cxn modelId="{FC3C0DB7-9FD1-4688-8024-16D6F63718C0}" type="presOf" srcId="{99E0600D-9954-43F4-8926-13B8777FAAA1}" destId="{5282638F-EFF2-4770-BB1A-21455422E45D}" srcOrd="0" destOrd="0" presId="urn:microsoft.com/office/officeart/2005/8/layout/list1"/>
    <dgm:cxn modelId="{5CFD4EB9-5489-4D86-8D08-21BC255BCD43}" type="presOf" srcId="{F9F89AF8-736C-4916-9BA9-40478EA2CB80}" destId="{E39E2971-6C3B-4DD9-8B24-DD0104E86092}" srcOrd="0" destOrd="0" presId="urn:microsoft.com/office/officeart/2005/8/layout/list1"/>
    <dgm:cxn modelId="{133AB3BA-08EC-432D-814B-0243B8AEAE27}" type="presOf" srcId="{3F442EA2-39BA-4C9A-AD59-755D4917D532}" destId="{E6A445EE-D086-4B01-B491-D67950A5A065}" srcOrd="0" destOrd="0" presId="urn:microsoft.com/office/officeart/2005/8/layout/list1"/>
    <dgm:cxn modelId="{F73724BB-9F76-48DD-A1EC-5A905AB30AFF}" type="presOf" srcId="{9A96436C-730D-4FC5-A571-694E94B39FD4}" destId="{CE33505F-1C96-45CE-AEF7-086399FC2B75}" srcOrd="1" destOrd="0" presId="urn:microsoft.com/office/officeart/2005/8/layout/list1"/>
    <dgm:cxn modelId="{9F679DC2-6B0E-43AA-A414-29A0BEBDE7EB}" type="presOf" srcId="{50629C12-7464-4473-ADEF-1A284F8A9957}" destId="{964E6811-5072-4466-B721-689C35A65029}" srcOrd="0" destOrd="0" presId="urn:microsoft.com/office/officeart/2005/8/layout/list1"/>
    <dgm:cxn modelId="{1D32FCC9-657C-4348-9C0D-52115D559FEB}" srcId="{60CDF8D0-D4FC-4467-A51E-79C5A58B0B2C}" destId="{50629C12-7464-4473-ADEF-1A284F8A9957}" srcOrd="0" destOrd="0" parTransId="{9D1CB46C-0CFA-4B27-9224-267431FBD094}" sibTransId="{4576BCC5-0598-4332-A2E7-87AC3ADD4EB8}"/>
    <dgm:cxn modelId="{375B18CD-FCF3-4322-9CC3-F82573E132C3}" type="presOf" srcId="{9A96436C-730D-4FC5-A571-694E94B39FD4}" destId="{EA859D34-FF99-44A0-B004-F2AE9CF5B6E8}" srcOrd="0" destOrd="0" presId="urn:microsoft.com/office/officeart/2005/8/layout/list1"/>
    <dgm:cxn modelId="{8576DCD1-34CD-45D1-A39D-25F9C463BD27}" srcId="{3F442EA2-39BA-4C9A-AD59-755D4917D532}" destId="{9A96436C-730D-4FC5-A571-694E94B39FD4}" srcOrd="4" destOrd="0" parTransId="{BD24966F-C4F4-479C-9665-5ABCA06CA2F5}" sibTransId="{DF88A1DE-296C-425F-B61C-B5D23DE4F919}"/>
    <dgm:cxn modelId="{2E5786DA-768D-4035-A3EB-481D6F92E33E}" type="presOf" srcId="{EA032911-DBF5-4ACF-B572-08B601AEF4AE}" destId="{C0793DCE-3088-4405-9F9B-199294338A8F}" srcOrd="0" destOrd="0" presId="urn:microsoft.com/office/officeart/2005/8/layout/list1"/>
    <dgm:cxn modelId="{2BA65DEC-E719-4ED3-8135-48349D42DD04}" srcId="{3F442EA2-39BA-4C9A-AD59-755D4917D532}" destId="{60CDF8D0-D4FC-4467-A51E-79C5A58B0B2C}" srcOrd="2" destOrd="0" parTransId="{E12A269F-AB82-486A-9077-80F2BBBE48C2}" sibTransId="{3F7FD59D-A716-4310-A89A-AB6F740D9FFF}"/>
    <dgm:cxn modelId="{3A76F5FD-AC51-43D5-A60D-6EA2DBBDF0F6}" type="presOf" srcId="{4DF9FE7B-F642-4898-A360-D4E3814E1A3D}" destId="{674922F1-7266-4681-AD4F-1C618A5FFF23}" srcOrd="1" destOrd="0" presId="urn:microsoft.com/office/officeart/2005/8/layout/list1"/>
    <dgm:cxn modelId="{7C96F733-1FEB-4464-AFE2-A6FFE050E7F5}" type="presParOf" srcId="{E6A445EE-D086-4B01-B491-D67950A5A065}" destId="{6D3A9625-D3EB-4CA1-AB05-34452283708A}" srcOrd="0" destOrd="0" presId="urn:microsoft.com/office/officeart/2005/8/layout/list1"/>
    <dgm:cxn modelId="{52625C28-CB81-4E22-A0FD-8E29373E6B1B}" type="presParOf" srcId="{6D3A9625-D3EB-4CA1-AB05-34452283708A}" destId="{7E290D25-335D-4339-A8E8-B036E46B5EB5}" srcOrd="0" destOrd="0" presId="urn:microsoft.com/office/officeart/2005/8/layout/list1"/>
    <dgm:cxn modelId="{B0C612E2-3EE1-400E-AE2C-6D7A4CC4C27B}" type="presParOf" srcId="{6D3A9625-D3EB-4CA1-AB05-34452283708A}" destId="{674922F1-7266-4681-AD4F-1C618A5FFF23}" srcOrd="1" destOrd="0" presId="urn:microsoft.com/office/officeart/2005/8/layout/list1"/>
    <dgm:cxn modelId="{4744E578-4CB5-48E8-A0C6-86520C5FA672}" type="presParOf" srcId="{E6A445EE-D086-4B01-B491-D67950A5A065}" destId="{96C29850-0672-4B77-B5DE-2E1563038631}" srcOrd="1" destOrd="0" presId="urn:microsoft.com/office/officeart/2005/8/layout/list1"/>
    <dgm:cxn modelId="{9B31D144-B860-4AE0-AA2A-C3C20A8603D5}" type="presParOf" srcId="{E6A445EE-D086-4B01-B491-D67950A5A065}" destId="{80259B02-529C-422B-91BE-D70198BA9F6C}" srcOrd="2" destOrd="0" presId="urn:microsoft.com/office/officeart/2005/8/layout/list1"/>
    <dgm:cxn modelId="{7C89F48A-EAC4-44E9-B2C3-D6045323FD07}" type="presParOf" srcId="{E6A445EE-D086-4B01-B491-D67950A5A065}" destId="{E53EFB4E-D3DB-42E1-82AC-148F7D29254F}" srcOrd="3" destOrd="0" presId="urn:microsoft.com/office/officeart/2005/8/layout/list1"/>
    <dgm:cxn modelId="{BD05F436-0254-432E-8B09-A17511FE268A}" type="presParOf" srcId="{E6A445EE-D086-4B01-B491-D67950A5A065}" destId="{07AC1C38-F728-4390-9C76-57A49ED97DBB}" srcOrd="4" destOrd="0" presId="urn:microsoft.com/office/officeart/2005/8/layout/list1"/>
    <dgm:cxn modelId="{C0A0D860-DA07-4CBB-91A5-F43E0D04FCF4}" type="presParOf" srcId="{07AC1C38-F728-4390-9C76-57A49ED97DBB}" destId="{D0037F0D-DB9A-4BA4-97B4-D939B26E14DA}" srcOrd="0" destOrd="0" presId="urn:microsoft.com/office/officeart/2005/8/layout/list1"/>
    <dgm:cxn modelId="{7E09DDEB-EE25-4606-A71C-7D9B4BBA2CC8}" type="presParOf" srcId="{07AC1C38-F728-4390-9C76-57A49ED97DBB}" destId="{21EEBBE2-729F-4D85-8CAE-C2B30FF126D2}" srcOrd="1" destOrd="0" presId="urn:microsoft.com/office/officeart/2005/8/layout/list1"/>
    <dgm:cxn modelId="{16B4A5AA-CD57-4E81-BD9D-EA0185BCFB1E}" type="presParOf" srcId="{E6A445EE-D086-4B01-B491-D67950A5A065}" destId="{AACB3FAF-C320-430D-84D4-71BA6D1761D1}" srcOrd="5" destOrd="0" presId="urn:microsoft.com/office/officeart/2005/8/layout/list1"/>
    <dgm:cxn modelId="{87A76DD9-C373-44C0-9414-15DC155EA76E}" type="presParOf" srcId="{E6A445EE-D086-4B01-B491-D67950A5A065}" destId="{5282638F-EFF2-4770-BB1A-21455422E45D}" srcOrd="6" destOrd="0" presId="urn:microsoft.com/office/officeart/2005/8/layout/list1"/>
    <dgm:cxn modelId="{0755B841-50A5-42EE-A8F3-8B0D460B67BC}" type="presParOf" srcId="{E6A445EE-D086-4B01-B491-D67950A5A065}" destId="{8CE827AA-77D8-4146-A665-00110A17769E}" srcOrd="7" destOrd="0" presId="urn:microsoft.com/office/officeart/2005/8/layout/list1"/>
    <dgm:cxn modelId="{07113AD3-C775-48C9-830E-576F0EE07749}" type="presParOf" srcId="{E6A445EE-D086-4B01-B491-D67950A5A065}" destId="{34C9EE47-81AF-461E-8292-AB107AA0D367}" srcOrd="8" destOrd="0" presId="urn:microsoft.com/office/officeart/2005/8/layout/list1"/>
    <dgm:cxn modelId="{4B7DC143-6BA8-45DE-B0C7-421B9E9D50BD}" type="presParOf" srcId="{34C9EE47-81AF-461E-8292-AB107AA0D367}" destId="{864CB39B-29F9-473D-90E5-0686D86E278F}" srcOrd="0" destOrd="0" presId="urn:microsoft.com/office/officeart/2005/8/layout/list1"/>
    <dgm:cxn modelId="{5D8F5A1E-4827-449A-B310-63F6F8A02B3B}" type="presParOf" srcId="{34C9EE47-81AF-461E-8292-AB107AA0D367}" destId="{5B203A22-00AF-46E7-9415-C6DAFD7E01CC}" srcOrd="1" destOrd="0" presId="urn:microsoft.com/office/officeart/2005/8/layout/list1"/>
    <dgm:cxn modelId="{1F844143-3020-41F3-A2B1-36CB25F670B9}" type="presParOf" srcId="{E6A445EE-D086-4B01-B491-D67950A5A065}" destId="{DF9C1F84-81DE-4E5D-9537-C2D1A211B8B6}" srcOrd="9" destOrd="0" presId="urn:microsoft.com/office/officeart/2005/8/layout/list1"/>
    <dgm:cxn modelId="{361E8493-E05B-46F9-A5FF-F03C8BA97CD5}" type="presParOf" srcId="{E6A445EE-D086-4B01-B491-D67950A5A065}" destId="{964E6811-5072-4466-B721-689C35A65029}" srcOrd="10" destOrd="0" presId="urn:microsoft.com/office/officeart/2005/8/layout/list1"/>
    <dgm:cxn modelId="{1022B32C-3358-4DC7-8CDC-3ABCC8026062}" type="presParOf" srcId="{E6A445EE-D086-4B01-B491-D67950A5A065}" destId="{1B4268A4-7E16-486E-9DE7-7FE80ABF4445}" srcOrd="11" destOrd="0" presId="urn:microsoft.com/office/officeart/2005/8/layout/list1"/>
    <dgm:cxn modelId="{3B9E4E9F-A7E8-44B4-946B-184478DBA304}" type="presParOf" srcId="{E6A445EE-D086-4B01-B491-D67950A5A065}" destId="{DDBB5697-D1BB-46E8-9B49-FAA54CEBA70B}" srcOrd="12" destOrd="0" presId="urn:microsoft.com/office/officeart/2005/8/layout/list1"/>
    <dgm:cxn modelId="{549B7DF4-9106-4150-A0C1-059D6386B9A1}" type="presParOf" srcId="{DDBB5697-D1BB-46E8-9B49-FAA54CEBA70B}" destId="{C0793DCE-3088-4405-9F9B-199294338A8F}" srcOrd="0" destOrd="0" presId="urn:microsoft.com/office/officeart/2005/8/layout/list1"/>
    <dgm:cxn modelId="{092DC511-8352-432A-81EF-E7A5A3FCF41C}" type="presParOf" srcId="{DDBB5697-D1BB-46E8-9B49-FAA54CEBA70B}" destId="{26A72FE0-72F8-4E23-97BE-4A4BB624A60A}" srcOrd="1" destOrd="0" presId="urn:microsoft.com/office/officeart/2005/8/layout/list1"/>
    <dgm:cxn modelId="{ED5CAE9D-0F71-43C0-BDEC-A45D23019CD9}" type="presParOf" srcId="{E6A445EE-D086-4B01-B491-D67950A5A065}" destId="{08DA5496-DFED-4E2F-9FCB-A5F801BB6C3A}" srcOrd="13" destOrd="0" presId="urn:microsoft.com/office/officeart/2005/8/layout/list1"/>
    <dgm:cxn modelId="{132745D3-66BB-4422-9107-CBDEE65D4645}" type="presParOf" srcId="{E6A445EE-D086-4B01-B491-D67950A5A065}" destId="{FEE7C499-794C-4D9C-9A2F-500AD0E3D4C0}" srcOrd="14" destOrd="0" presId="urn:microsoft.com/office/officeart/2005/8/layout/list1"/>
    <dgm:cxn modelId="{ECBAE66B-23D5-41F8-8FB2-8CFDEDB40541}" type="presParOf" srcId="{E6A445EE-D086-4B01-B491-D67950A5A065}" destId="{919C047F-C070-43CD-8D1C-179F39B1C183}" srcOrd="15" destOrd="0" presId="urn:microsoft.com/office/officeart/2005/8/layout/list1"/>
    <dgm:cxn modelId="{C53B6C60-4246-4168-BEDE-D4B93EE82944}" type="presParOf" srcId="{E6A445EE-D086-4B01-B491-D67950A5A065}" destId="{03CCB62E-2237-42A5-98FE-693B17943613}" srcOrd="16" destOrd="0" presId="urn:microsoft.com/office/officeart/2005/8/layout/list1"/>
    <dgm:cxn modelId="{B937CABC-DDE9-4FD0-9EE5-48D33E32D92E}" type="presParOf" srcId="{03CCB62E-2237-42A5-98FE-693B17943613}" destId="{EA859D34-FF99-44A0-B004-F2AE9CF5B6E8}" srcOrd="0" destOrd="0" presId="urn:microsoft.com/office/officeart/2005/8/layout/list1"/>
    <dgm:cxn modelId="{B1EDA96D-FADA-4CD7-AD6D-550EA1E0CEBD}" type="presParOf" srcId="{03CCB62E-2237-42A5-98FE-693B17943613}" destId="{CE33505F-1C96-45CE-AEF7-086399FC2B75}" srcOrd="1" destOrd="0" presId="urn:microsoft.com/office/officeart/2005/8/layout/list1"/>
    <dgm:cxn modelId="{3249FD54-05B4-4453-98F5-DED6812193F9}" type="presParOf" srcId="{E6A445EE-D086-4B01-B491-D67950A5A065}" destId="{7A392364-2E55-4F1E-9A45-F55CAD1D2C95}" srcOrd="17" destOrd="0" presId="urn:microsoft.com/office/officeart/2005/8/layout/list1"/>
    <dgm:cxn modelId="{5567E4B9-6C04-4B51-B504-DE041534C690}" type="presParOf" srcId="{E6A445EE-D086-4B01-B491-D67950A5A065}" destId="{E39E2971-6C3B-4DD9-8B24-DD0104E86092}"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442EA2-39BA-4C9A-AD59-755D4917D532}"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4DF9FE7B-F642-4898-A360-D4E3814E1A3D}">
      <dgm:prSet phldrT="[Text]"/>
      <dgm:spPr/>
      <dgm:t>
        <a:bodyPr/>
        <a:lstStyle/>
        <a:p>
          <a:r>
            <a:rPr lang="he-IL" dirty="0"/>
            <a:t>1. מניין לנו שהאב חייב ללמד את בנו תורה?</a:t>
          </a:r>
          <a:endParaRPr lang="en-US" dirty="0"/>
        </a:p>
      </dgm:t>
    </dgm:pt>
    <dgm:pt modelId="{1C10F06D-860A-4604-A7AD-02E614FE3976}" type="parTrans" cxnId="{EBD8BE8D-6018-43E2-B081-034BB5656EB6}">
      <dgm:prSet/>
      <dgm:spPr/>
      <dgm:t>
        <a:bodyPr/>
        <a:lstStyle/>
        <a:p>
          <a:endParaRPr lang="en-US"/>
        </a:p>
      </dgm:t>
    </dgm:pt>
    <dgm:pt modelId="{43C18EFF-81FC-4D70-8C6B-E95FF3730413}" type="sibTrans" cxnId="{EBD8BE8D-6018-43E2-B081-034BB5656EB6}">
      <dgm:prSet/>
      <dgm:spPr/>
      <dgm:t>
        <a:bodyPr/>
        <a:lstStyle/>
        <a:p>
          <a:endParaRPr lang="en-US"/>
        </a:p>
      </dgm:t>
    </dgm:pt>
    <dgm:pt modelId="{EFF2750D-B4B3-474C-8B62-8B638DC31F7E}">
      <dgm:prSet phldrT="[Text]"/>
      <dgm:spPr/>
      <dgm:t>
        <a:bodyPr/>
        <a:lstStyle/>
        <a:p>
          <a:pPr rtl="1">
            <a:buFontTx/>
            <a:buNone/>
          </a:pPr>
          <a:r>
            <a:rPr lang="he-IL" b="0" i="0" dirty="0"/>
            <a:t>ו</a:t>
          </a:r>
          <a:r>
            <a:rPr lang="he-IL" b="0" i="0" u="sng" dirty="0"/>
            <a:t>ְלִמַּדְתֶּם אֹתָם </a:t>
          </a:r>
          <a:r>
            <a:rPr lang="he-IL" b="0" i="0" dirty="0"/>
            <a:t>אֶת-בְּנֵיכֶם לְדַבֵּר בָּם בְּשִׁבְתְּךָ בְּבֵיתֶךָ וּבְלֶכְתְּךָ בַדֶּרֶךְ וּבְשָׁכְבְּךָ וּבְקוּמֶךָ. (דב' יא, יט)</a:t>
          </a:r>
          <a:endParaRPr lang="en-US" dirty="0"/>
        </a:p>
      </dgm:t>
    </dgm:pt>
    <dgm:pt modelId="{AEBC78E6-CDDC-4C8F-A157-3C51E907FACD}" type="parTrans" cxnId="{A058DDA2-48CA-4E5B-B389-F71A59C262B0}">
      <dgm:prSet/>
      <dgm:spPr/>
      <dgm:t>
        <a:bodyPr/>
        <a:lstStyle/>
        <a:p>
          <a:endParaRPr lang="en-US"/>
        </a:p>
      </dgm:t>
    </dgm:pt>
    <dgm:pt modelId="{75C067D7-FCD2-4969-8F27-4BBDA88E75ED}" type="sibTrans" cxnId="{A058DDA2-48CA-4E5B-B389-F71A59C262B0}">
      <dgm:prSet/>
      <dgm:spPr/>
      <dgm:t>
        <a:bodyPr/>
        <a:lstStyle/>
        <a:p>
          <a:endParaRPr lang="en-US"/>
        </a:p>
      </dgm:t>
    </dgm:pt>
    <dgm:pt modelId="{3929B1E1-4BC4-4C73-ABE8-27CEF96A3652}">
      <dgm:prSet phldrT="[Text]"/>
      <dgm:spPr/>
      <dgm:t>
        <a:bodyPr/>
        <a:lstStyle/>
        <a:p>
          <a:r>
            <a:rPr lang="he-IL" dirty="0"/>
            <a:t>2. מניין לנו שהוא מחויב ללמד את עצמו אם אביו לא לימדו תורה?</a:t>
          </a:r>
          <a:endParaRPr lang="en-US" dirty="0"/>
        </a:p>
      </dgm:t>
    </dgm:pt>
    <dgm:pt modelId="{F356CC76-9117-4B79-A270-BBBAFD3E9C79}" type="parTrans" cxnId="{1339090C-9A95-4C05-841C-FA3AF987601B}">
      <dgm:prSet/>
      <dgm:spPr/>
      <dgm:t>
        <a:bodyPr/>
        <a:lstStyle/>
        <a:p>
          <a:endParaRPr lang="en-US"/>
        </a:p>
      </dgm:t>
    </dgm:pt>
    <dgm:pt modelId="{19BA0C22-38BB-4E9F-89D5-0FF5FF9F12CE}" type="sibTrans" cxnId="{1339090C-9A95-4C05-841C-FA3AF987601B}">
      <dgm:prSet/>
      <dgm:spPr/>
      <dgm:t>
        <a:bodyPr/>
        <a:lstStyle/>
        <a:p>
          <a:endParaRPr lang="en-US"/>
        </a:p>
      </dgm:t>
    </dgm:pt>
    <dgm:pt modelId="{99E0600D-9954-43F4-8926-13B8777FAAA1}">
      <dgm:prSet phldrT="[Text]"/>
      <dgm:spPr/>
      <dgm:t>
        <a:bodyPr/>
        <a:lstStyle/>
        <a:p>
          <a:pPr rtl="1">
            <a:buFontTx/>
            <a:buNone/>
          </a:pPr>
          <a:r>
            <a:rPr lang="he-IL" b="0" i="0" dirty="0"/>
            <a:t>וַיִּקְרָא מֹשֶׁה, אֶל-כָּל-יִשְׂרָאֵל וַיֹּאמֶר אֲלֵהֶם שְׁמַע יִשְׂרָאֵל אֶת-הַחֻקִּים וְאֶת-הַמִּשְׁפָּטִים אֲשֶׁר אָנֹכִי דֹּבֵר בְּאָזְנֵיכֶם הַיּוֹם </a:t>
          </a:r>
          <a:r>
            <a:rPr lang="he-IL" b="0" i="0" u="sng" dirty="0"/>
            <a:t>וּלְמַדְתֶּם אֹתָם</a:t>
          </a:r>
          <a:r>
            <a:rPr lang="he-IL" b="0" i="0" dirty="0"/>
            <a:t> וּשְׁמַרְתֶּם לַעֲשֹׂתָם.  (דב' ה, א)</a:t>
          </a:r>
          <a:endParaRPr lang="en-US" dirty="0"/>
        </a:p>
      </dgm:t>
    </dgm:pt>
    <dgm:pt modelId="{BE23F476-2C5C-42ED-BF2B-CD5FC7ADDDF6}" type="parTrans" cxnId="{09FCCB9D-A30A-4326-970E-26252D39327F}">
      <dgm:prSet/>
      <dgm:spPr/>
      <dgm:t>
        <a:bodyPr/>
        <a:lstStyle/>
        <a:p>
          <a:endParaRPr lang="en-US"/>
        </a:p>
      </dgm:t>
    </dgm:pt>
    <dgm:pt modelId="{C44937DC-4907-4769-AA8B-1B3E7391D7B0}" type="sibTrans" cxnId="{09FCCB9D-A30A-4326-970E-26252D39327F}">
      <dgm:prSet/>
      <dgm:spPr/>
      <dgm:t>
        <a:bodyPr/>
        <a:lstStyle/>
        <a:p>
          <a:endParaRPr lang="en-US"/>
        </a:p>
      </dgm:t>
    </dgm:pt>
    <dgm:pt modelId="{50629C12-7464-4473-ADEF-1A284F8A9957}">
      <dgm:prSet phldrT="[Text]"/>
      <dgm:spPr/>
      <dgm:t>
        <a:bodyPr/>
        <a:lstStyle/>
        <a:p>
          <a:pPr rtl="1">
            <a:buFontTx/>
            <a:buNone/>
          </a:pPr>
          <a:r>
            <a:rPr lang="he-IL" dirty="0"/>
            <a:t>"ולימדתם" – "ולמדתם" – כל שמצווה ללמוד מצווה ללמד</a:t>
          </a:r>
          <a:endParaRPr lang="en-US" dirty="0"/>
        </a:p>
      </dgm:t>
    </dgm:pt>
    <dgm:pt modelId="{9D1CB46C-0CFA-4B27-9224-267431FBD094}" type="parTrans" cxnId="{1D32FCC9-657C-4348-9C0D-52115D559FEB}">
      <dgm:prSet/>
      <dgm:spPr/>
      <dgm:t>
        <a:bodyPr/>
        <a:lstStyle/>
        <a:p>
          <a:endParaRPr lang="en-US"/>
        </a:p>
      </dgm:t>
    </dgm:pt>
    <dgm:pt modelId="{4576BCC5-0598-4332-A2E7-87AC3ADD4EB8}" type="sibTrans" cxnId="{1D32FCC9-657C-4348-9C0D-52115D559FEB}">
      <dgm:prSet/>
      <dgm:spPr/>
      <dgm:t>
        <a:bodyPr/>
        <a:lstStyle/>
        <a:p>
          <a:endParaRPr lang="en-US"/>
        </a:p>
      </dgm:t>
    </dgm:pt>
    <dgm:pt modelId="{EA032911-DBF5-4ACF-B572-08B601AEF4AE}">
      <dgm:prSet/>
      <dgm:spPr/>
      <dgm:t>
        <a:bodyPr/>
        <a:lstStyle/>
        <a:p>
          <a:r>
            <a:rPr lang="he-IL" dirty="0"/>
            <a:t>4. מניין לנו שאשה לא מחוייבת ללמוד תורה בעצמה?</a:t>
          </a:r>
          <a:endParaRPr lang="en-US" dirty="0"/>
        </a:p>
      </dgm:t>
    </dgm:pt>
    <dgm:pt modelId="{629E9702-1315-4639-A169-516A577745AF}" type="parTrans" cxnId="{C24A7367-D463-4A60-9EDA-E813D7B25561}">
      <dgm:prSet/>
      <dgm:spPr/>
      <dgm:t>
        <a:bodyPr/>
        <a:lstStyle/>
        <a:p>
          <a:endParaRPr lang="en-US"/>
        </a:p>
      </dgm:t>
    </dgm:pt>
    <dgm:pt modelId="{2EA52CA9-2764-4D12-BAA7-2BA882BF02B7}" type="sibTrans" cxnId="{C24A7367-D463-4A60-9EDA-E813D7B25561}">
      <dgm:prSet/>
      <dgm:spPr/>
      <dgm:t>
        <a:bodyPr/>
        <a:lstStyle/>
        <a:p>
          <a:endParaRPr lang="en-US"/>
        </a:p>
      </dgm:t>
    </dgm:pt>
    <dgm:pt modelId="{60CDF8D0-D4FC-4467-A51E-79C5A58B0B2C}">
      <dgm:prSet phldrT="[Text]"/>
      <dgm:spPr/>
      <dgm:t>
        <a:bodyPr/>
        <a:lstStyle/>
        <a:p>
          <a:r>
            <a:rPr lang="he-IL" dirty="0"/>
            <a:t>3. מניין לנו שאשה לא מחוייבת ללמד את בנה תורה?</a:t>
          </a:r>
          <a:endParaRPr lang="en-US" dirty="0"/>
        </a:p>
      </dgm:t>
    </dgm:pt>
    <dgm:pt modelId="{3F7FD59D-A716-4310-A89A-AB6F740D9FFF}" type="sibTrans" cxnId="{2BA65DEC-E719-4ED3-8135-48349D42DD04}">
      <dgm:prSet/>
      <dgm:spPr/>
      <dgm:t>
        <a:bodyPr/>
        <a:lstStyle/>
        <a:p>
          <a:endParaRPr lang="en-US"/>
        </a:p>
      </dgm:t>
    </dgm:pt>
    <dgm:pt modelId="{E12A269F-AB82-486A-9077-80F2BBBE48C2}" type="parTrans" cxnId="{2BA65DEC-E719-4ED3-8135-48349D42DD04}">
      <dgm:prSet/>
      <dgm:spPr/>
      <dgm:t>
        <a:bodyPr/>
        <a:lstStyle/>
        <a:p>
          <a:endParaRPr lang="en-US"/>
        </a:p>
      </dgm:t>
    </dgm:pt>
    <dgm:pt modelId="{9A96436C-730D-4FC5-A571-694E94B39FD4}">
      <dgm:prSet/>
      <dgm:spPr/>
      <dgm:t>
        <a:bodyPr/>
        <a:lstStyle/>
        <a:p>
          <a:r>
            <a:rPr lang="he-IL" dirty="0"/>
            <a:t>5. מניין לנו שאחרים לא מצווים ללמד אשה?</a:t>
          </a:r>
          <a:endParaRPr lang="en-US" dirty="0"/>
        </a:p>
      </dgm:t>
    </dgm:pt>
    <dgm:pt modelId="{BD24966F-C4F4-479C-9665-5ABCA06CA2F5}" type="parTrans" cxnId="{8576DCD1-34CD-45D1-A39D-25F9C463BD27}">
      <dgm:prSet/>
      <dgm:spPr/>
      <dgm:t>
        <a:bodyPr/>
        <a:lstStyle/>
        <a:p>
          <a:endParaRPr lang="en-US"/>
        </a:p>
      </dgm:t>
    </dgm:pt>
    <dgm:pt modelId="{DF88A1DE-296C-425F-B61C-B5D23DE4F919}" type="sibTrans" cxnId="{8576DCD1-34CD-45D1-A39D-25F9C463BD27}">
      <dgm:prSet/>
      <dgm:spPr/>
      <dgm:t>
        <a:bodyPr/>
        <a:lstStyle/>
        <a:p>
          <a:endParaRPr lang="en-US"/>
        </a:p>
      </dgm:t>
    </dgm:pt>
    <dgm:pt modelId="{FADC2951-B88B-46D5-B26E-C899A6F93B85}">
      <dgm:prSet/>
      <dgm:spPr/>
      <dgm:t>
        <a:bodyPr/>
        <a:lstStyle/>
        <a:p>
          <a:pPr rtl="1">
            <a:buFontTx/>
            <a:buNone/>
          </a:pPr>
          <a:r>
            <a:rPr lang="he-IL" dirty="0"/>
            <a:t>"ולימדתם" – "ולמדתם" – רק מי שמאחרים מצווים ללמדו מצווה ללמד אחרים</a:t>
          </a:r>
          <a:endParaRPr lang="en-US" dirty="0"/>
        </a:p>
      </dgm:t>
    </dgm:pt>
    <dgm:pt modelId="{1D43E3F5-BF6F-466B-AF7A-3A49BFC6C32F}" type="parTrans" cxnId="{3F51B687-7451-46B5-A1DB-24423A6D626E}">
      <dgm:prSet/>
      <dgm:spPr/>
      <dgm:t>
        <a:bodyPr/>
        <a:lstStyle/>
        <a:p>
          <a:endParaRPr lang="en-US"/>
        </a:p>
      </dgm:t>
    </dgm:pt>
    <dgm:pt modelId="{C0047585-31E9-4455-BEF7-5578122D421F}" type="sibTrans" cxnId="{3F51B687-7451-46B5-A1DB-24423A6D626E}">
      <dgm:prSet/>
      <dgm:spPr/>
      <dgm:t>
        <a:bodyPr/>
        <a:lstStyle/>
        <a:p>
          <a:endParaRPr lang="en-US"/>
        </a:p>
      </dgm:t>
    </dgm:pt>
    <dgm:pt modelId="{F9F89AF8-736C-4916-9BA9-40478EA2CB80}">
      <dgm:prSet/>
      <dgm:spPr/>
      <dgm:t>
        <a:bodyPr/>
        <a:lstStyle/>
        <a:p>
          <a:pPr rtl="1">
            <a:buFontTx/>
            <a:buNone/>
          </a:pPr>
          <a:r>
            <a:rPr lang="he-IL" dirty="0"/>
            <a:t>"ולימדתם אותם את בניכם" – ולא בנותיכם</a:t>
          </a:r>
          <a:endParaRPr lang="en-US" dirty="0"/>
        </a:p>
      </dgm:t>
    </dgm:pt>
    <dgm:pt modelId="{2F4DE89B-3B30-49F2-9AE0-C853FA2DE66E}" type="parTrans" cxnId="{27777FAB-84EE-45F2-883E-DC246C68198A}">
      <dgm:prSet/>
      <dgm:spPr/>
      <dgm:t>
        <a:bodyPr/>
        <a:lstStyle/>
        <a:p>
          <a:endParaRPr lang="en-US"/>
        </a:p>
      </dgm:t>
    </dgm:pt>
    <dgm:pt modelId="{6C23803B-0F01-4EBA-BB73-5B8F03BC7B05}" type="sibTrans" cxnId="{27777FAB-84EE-45F2-883E-DC246C68198A}">
      <dgm:prSet/>
      <dgm:spPr/>
      <dgm:t>
        <a:bodyPr/>
        <a:lstStyle/>
        <a:p>
          <a:endParaRPr lang="en-US"/>
        </a:p>
      </dgm:t>
    </dgm:pt>
    <dgm:pt modelId="{E6A445EE-D086-4B01-B491-D67950A5A065}" type="pres">
      <dgm:prSet presAssocID="{3F442EA2-39BA-4C9A-AD59-755D4917D532}" presName="linear" presStyleCnt="0">
        <dgm:presLayoutVars>
          <dgm:dir val="rev"/>
          <dgm:animLvl val="lvl"/>
          <dgm:resizeHandles val="exact"/>
        </dgm:presLayoutVars>
      </dgm:prSet>
      <dgm:spPr/>
    </dgm:pt>
    <dgm:pt modelId="{6D3A9625-D3EB-4CA1-AB05-34452283708A}" type="pres">
      <dgm:prSet presAssocID="{4DF9FE7B-F642-4898-A360-D4E3814E1A3D}" presName="parentLin" presStyleCnt="0"/>
      <dgm:spPr/>
    </dgm:pt>
    <dgm:pt modelId="{7E290D25-335D-4339-A8E8-B036E46B5EB5}" type="pres">
      <dgm:prSet presAssocID="{4DF9FE7B-F642-4898-A360-D4E3814E1A3D}" presName="parentLeftMargin" presStyleLbl="node1" presStyleIdx="0" presStyleCnt="5"/>
      <dgm:spPr/>
    </dgm:pt>
    <dgm:pt modelId="{674922F1-7266-4681-AD4F-1C618A5FFF23}" type="pres">
      <dgm:prSet presAssocID="{4DF9FE7B-F642-4898-A360-D4E3814E1A3D}" presName="parentText" presStyleLbl="node1" presStyleIdx="0" presStyleCnt="5">
        <dgm:presLayoutVars>
          <dgm:chMax val="0"/>
          <dgm:bulletEnabled val="1"/>
        </dgm:presLayoutVars>
      </dgm:prSet>
      <dgm:spPr/>
    </dgm:pt>
    <dgm:pt modelId="{96C29850-0672-4B77-B5DE-2E1563038631}" type="pres">
      <dgm:prSet presAssocID="{4DF9FE7B-F642-4898-A360-D4E3814E1A3D}" presName="negativeSpace" presStyleCnt="0"/>
      <dgm:spPr/>
    </dgm:pt>
    <dgm:pt modelId="{80259B02-529C-422B-91BE-D70198BA9F6C}" type="pres">
      <dgm:prSet presAssocID="{4DF9FE7B-F642-4898-A360-D4E3814E1A3D}" presName="childText" presStyleLbl="conFgAcc1" presStyleIdx="0" presStyleCnt="5">
        <dgm:presLayoutVars>
          <dgm:bulletEnabled val="1"/>
        </dgm:presLayoutVars>
      </dgm:prSet>
      <dgm:spPr/>
    </dgm:pt>
    <dgm:pt modelId="{E53EFB4E-D3DB-42E1-82AC-148F7D29254F}" type="pres">
      <dgm:prSet presAssocID="{43C18EFF-81FC-4D70-8C6B-E95FF3730413}" presName="spaceBetweenRectangles" presStyleCnt="0"/>
      <dgm:spPr/>
    </dgm:pt>
    <dgm:pt modelId="{07AC1C38-F728-4390-9C76-57A49ED97DBB}" type="pres">
      <dgm:prSet presAssocID="{3929B1E1-4BC4-4C73-ABE8-27CEF96A3652}" presName="parentLin" presStyleCnt="0"/>
      <dgm:spPr/>
    </dgm:pt>
    <dgm:pt modelId="{D0037F0D-DB9A-4BA4-97B4-D939B26E14DA}" type="pres">
      <dgm:prSet presAssocID="{3929B1E1-4BC4-4C73-ABE8-27CEF96A3652}" presName="parentLeftMargin" presStyleLbl="node1" presStyleIdx="0" presStyleCnt="5"/>
      <dgm:spPr/>
    </dgm:pt>
    <dgm:pt modelId="{21EEBBE2-729F-4D85-8CAE-C2B30FF126D2}" type="pres">
      <dgm:prSet presAssocID="{3929B1E1-4BC4-4C73-ABE8-27CEF96A3652}" presName="parentText" presStyleLbl="node1" presStyleIdx="1" presStyleCnt="5">
        <dgm:presLayoutVars>
          <dgm:chMax val="0"/>
          <dgm:bulletEnabled val="1"/>
        </dgm:presLayoutVars>
      </dgm:prSet>
      <dgm:spPr/>
    </dgm:pt>
    <dgm:pt modelId="{AACB3FAF-C320-430D-84D4-71BA6D1761D1}" type="pres">
      <dgm:prSet presAssocID="{3929B1E1-4BC4-4C73-ABE8-27CEF96A3652}" presName="negativeSpace" presStyleCnt="0"/>
      <dgm:spPr/>
    </dgm:pt>
    <dgm:pt modelId="{5282638F-EFF2-4770-BB1A-21455422E45D}" type="pres">
      <dgm:prSet presAssocID="{3929B1E1-4BC4-4C73-ABE8-27CEF96A3652}" presName="childText" presStyleLbl="conFgAcc1" presStyleIdx="1" presStyleCnt="5" custLinFactNeighborX="185" custLinFactNeighborY="70499">
        <dgm:presLayoutVars>
          <dgm:bulletEnabled val="1"/>
        </dgm:presLayoutVars>
      </dgm:prSet>
      <dgm:spPr/>
    </dgm:pt>
    <dgm:pt modelId="{8CE827AA-77D8-4146-A665-00110A17769E}" type="pres">
      <dgm:prSet presAssocID="{19BA0C22-38BB-4E9F-89D5-0FF5FF9F12CE}" presName="spaceBetweenRectangles" presStyleCnt="0"/>
      <dgm:spPr/>
    </dgm:pt>
    <dgm:pt modelId="{34C9EE47-81AF-461E-8292-AB107AA0D367}" type="pres">
      <dgm:prSet presAssocID="{60CDF8D0-D4FC-4467-A51E-79C5A58B0B2C}" presName="parentLin" presStyleCnt="0"/>
      <dgm:spPr/>
    </dgm:pt>
    <dgm:pt modelId="{864CB39B-29F9-473D-90E5-0686D86E278F}" type="pres">
      <dgm:prSet presAssocID="{60CDF8D0-D4FC-4467-A51E-79C5A58B0B2C}" presName="parentLeftMargin" presStyleLbl="node1" presStyleIdx="1" presStyleCnt="5"/>
      <dgm:spPr/>
    </dgm:pt>
    <dgm:pt modelId="{5B203A22-00AF-46E7-9415-C6DAFD7E01CC}" type="pres">
      <dgm:prSet presAssocID="{60CDF8D0-D4FC-4467-A51E-79C5A58B0B2C}" presName="parentText" presStyleLbl="node1" presStyleIdx="2" presStyleCnt="5">
        <dgm:presLayoutVars>
          <dgm:chMax val="0"/>
          <dgm:bulletEnabled val="1"/>
        </dgm:presLayoutVars>
      </dgm:prSet>
      <dgm:spPr/>
    </dgm:pt>
    <dgm:pt modelId="{DF9C1F84-81DE-4E5D-9537-C2D1A211B8B6}" type="pres">
      <dgm:prSet presAssocID="{60CDF8D0-D4FC-4467-A51E-79C5A58B0B2C}" presName="negativeSpace" presStyleCnt="0"/>
      <dgm:spPr/>
    </dgm:pt>
    <dgm:pt modelId="{964E6811-5072-4466-B721-689C35A65029}" type="pres">
      <dgm:prSet presAssocID="{60CDF8D0-D4FC-4467-A51E-79C5A58B0B2C}" presName="childText" presStyleLbl="conFgAcc1" presStyleIdx="2" presStyleCnt="5">
        <dgm:presLayoutVars>
          <dgm:bulletEnabled val="1"/>
        </dgm:presLayoutVars>
      </dgm:prSet>
      <dgm:spPr/>
    </dgm:pt>
    <dgm:pt modelId="{1B4268A4-7E16-486E-9DE7-7FE80ABF4445}" type="pres">
      <dgm:prSet presAssocID="{3F7FD59D-A716-4310-A89A-AB6F740D9FFF}" presName="spaceBetweenRectangles" presStyleCnt="0"/>
      <dgm:spPr/>
    </dgm:pt>
    <dgm:pt modelId="{DDBB5697-D1BB-46E8-9B49-FAA54CEBA70B}" type="pres">
      <dgm:prSet presAssocID="{EA032911-DBF5-4ACF-B572-08B601AEF4AE}" presName="parentLin" presStyleCnt="0"/>
      <dgm:spPr/>
    </dgm:pt>
    <dgm:pt modelId="{C0793DCE-3088-4405-9F9B-199294338A8F}" type="pres">
      <dgm:prSet presAssocID="{EA032911-DBF5-4ACF-B572-08B601AEF4AE}" presName="parentLeftMargin" presStyleLbl="node1" presStyleIdx="2" presStyleCnt="5"/>
      <dgm:spPr/>
    </dgm:pt>
    <dgm:pt modelId="{26A72FE0-72F8-4E23-97BE-4A4BB624A60A}" type="pres">
      <dgm:prSet presAssocID="{EA032911-DBF5-4ACF-B572-08B601AEF4AE}" presName="parentText" presStyleLbl="node1" presStyleIdx="3" presStyleCnt="5">
        <dgm:presLayoutVars>
          <dgm:chMax val="0"/>
          <dgm:bulletEnabled val="1"/>
        </dgm:presLayoutVars>
      </dgm:prSet>
      <dgm:spPr/>
    </dgm:pt>
    <dgm:pt modelId="{08DA5496-DFED-4E2F-9FCB-A5F801BB6C3A}" type="pres">
      <dgm:prSet presAssocID="{EA032911-DBF5-4ACF-B572-08B601AEF4AE}" presName="negativeSpace" presStyleCnt="0"/>
      <dgm:spPr/>
    </dgm:pt>
    <dgm:pt modelId="{FEE7C499-794C-4D9C-9A2F-500AD0E3D4C0}" type="pres">
      <dgm:prSet presAssocID="{EA032911-DBF5-4ACF-B572-08B601AEF4AE}" presName="childText" presStyleLbl="conFgAcc1" presStyleIdx="3" presStyleCnt="5" custLinFactNeighborX="5" custLinFactNeighborY="-9366">
        <dgm:presLayoutVars>
          <dgm:bulletEnabled val="1"/>
        </dgm:presLayoutVars>
      </dgm:prSet>
      <dgm:spPr/>
    </dgm:pt>
    <dgm:pt modelId="{919C047F-C070-43CD-8D1C-179F39B1C183}" type="pres">
      <dgm:prSet presAssocID="{2EA52CA9-2764-4D12-BAA7-2BA882BF02B7}" presName="spaceBetweenRectangles" presStyleCnt="0"/>
      <dgm:spPr/>
    </dgm:pt>
    <dgm:pt modelId="{03CCB62E-2237-42A5-98FE-693B17943613}" type="pres">
      <dgm:prSet presAssocID="{9A96436C-730D-4FC5-A571-694E94B39FD4}" presName="parentLin" presStyleCnt="0"/>
      <dgm:spPr/>
    </dgm:pt>
    <dgm:pt modelId="{EA859D34-FF99-44A0-B004-F2AE9CF5B6E8}" type="pres">
      <dgm:prSet presAssocID="{9A96436C-730D-4FC5-A571-694E94B39FD4}" presName="parentLeftMargin" presStyleLbl="node1" presStyleIdx="3" presStyleCnt="5"/>
      <dgm:spPr/>
    </dgm:pt>
    <dgm:pt modelId="{CE33505F-1C96-45CE-AEF7-086399FC2B75}" type="pres">
      <dgm:prSet presAssocID="{9A96436C-730D-4FC5-A571-694E94B39FD4}" presName="parentText" presStyleLbl="node1" presStyleIdx="4" presStyleCnt="5">
        <dgm:presLayoutVars>
          <dgm:chMax val="0"/>
          <dgm:bulletEnabled val="1"/>
        </dgm:presLayoutVars>
      </dgm:prSet>
      <dgm:spPr/>
    </dgm:pt>
    <dgm:pt modelId="{7A392364-2E55-4F1E-9A45-F55CAD1D2C95}" type="pres">
      <dgm:prSet presAssocID="{9A96436C-730D-4FC5-A571-694E94B39FD4}" presName="negativeSpace" presStyleCnt="0"/>
      <dgm:spPr/>
    </dgm:pt>
    <dgm:pt modelId="{E39E2971-6C3B-4DD9-8B24-DD0104E86092}" type="pres">
      <dgm:prSet presAssocID="{9A96436C-730D-4FC5-A571-694E94B39FD4}" presName="childText" presStyleLbl="conFgAcc1" presStyleIdx="4" presStyleCnt="5">
        <dgm:presLayoutVars>
          <dgm:bulletEnabled val="1"/>
        </dgm:presLayoutVars>
      </dgm:prSet>
      <dgm:spPr/>
    </dgm:pt>
  </dgm:ptLst>
  <dgm:cxnLst>
    <dgm:cxn modelId="{1339090C-9A95-4C05-841C-FA3AF987601B}" srcId="{3F442EA2-39BA-4C9A-AD59-755D4917D532}" destId="{3929B1E1-4BC4-4C73-ABE8-27CEF96A3652}" srcOrd="1" destOrd="0" parTransId="{F356CC76-9117-4B79-A270-BBBAFD3E9C79}" sibTransId="{19BA0C22-38BB-4E9F-89D5-0FF5FF9F12CE}"/>
    <dgm:cxn modelId="{EF39DC10-C489-4F29-BCDA-31D69D3CEE27}" type="presOf" srcId="{60CDF8D0-D4FC-4467-A51E-79C5A58B0B2C}" destId="{5B203A22-00AF-46E7-9415-C6DAFD7E01CC}" srcOrd="1" destOrd="0" presId="urn:microsoft.com/office/officeart/2005/8/layout/list1"/>
    <dgm:cxn modelId="{91E8EE10-A24D-4E72-918C-DFE8B8A56CE9}" type="presOf" srcId="{EFF2750D-B4B3-474C-8B62-8B638DC31F7E}" destId="{80259B02-529C-422B-91BE-D70198BA9F6C}" srcOrd="0" destOrd="0" presId="urn:microsoft.com/office/officeart/2005/8/layout/list1"/>
    <dgm:cxn modelId="{D777451D-9818-431F-B600-33C7C8A40A98}" type="presOf" srcId="{3929B1E1-4BC4-4C73-ABE8-27CEF96A3652}" destId="{21EEBBE2-729F-4D85-8CAE-C2B30FF126D2}" srcOrd="1" destOrd="0" presId="urn:microsoft.com/office/officeart/2005/8/layout/list1"/>
    <dgm:cxn modelId="{F7E95423-786D-404D-8158-68B1C89303BF}" type="presOf" srcId="{4DF9FE7B-F642-4898-A360-D4E3814E1A3D}" destId="{7E290D25-335D-4339-A8E8-B036E46B5EB5}" srcOrd="0" destOrd="0" presId="urn:microsoft.com/office/officeart/2005/8/layout/list1"/>
    <dgm:cxn modelId="{B8C31C27-7ED1-4DF9-8200-1BEA2EECBC9C}" type="presOf" srcId="{EA032911-DBF5-4ACF-B572-08B601AEF4AE}" destId="{26A72FE0-72F8-4E23-97BE-4A4BB624A60A}" srcOrd="1" destOrd="0" presId="urn:microsoft.com/office/officeart/2005/8/layout/list1"/>
    <dgm:cxn modelId="{3E379D5E-3519-4604-8C91-9AEBC1B5DA6A}" type="presOf" srcId="{60CDF8D0-D4FC-4467-A51E-79C5A58B0B2C}" destId="{864CB39B-29F9-473D-90E5-0686D86E278F}" srcOrd="0" destOrd="0" presId="urn:microsoft.com/office/officeart/2005/8/layout/list1"/>
    <dgm:cxn modelId="{C24A7367-D463-4A60-9EDA-E813D7B25561}" srcId="{3F442EA2-39BA-4C9A-AD59-755D4917D532}" destId="{EA032911-DBF5-4ACF-B572-08B601AEF4AE}" srcOrd="3" destOrd="0" parTransId="{629E9702-1315-4639-A169-516A577745AF}" sibTransId="{2EA52CA9-2764-4D12-BAA7-2BA882BF02B7}"/>
    <dgm:cxn modelId="{AF9CC684-4E7C-49CE-8CBC-E38E82BCEDF1}" type="presOf" srcId="{FADC2951-B88B-46D5-B26E-C899A6F93B85}" destId="{FEE7C499-794C-4D9C-9A2F-500AD0E3D4C0}" srcOrd="0" destOrd="0" presId="urn:microsoft.com/office/officeart/2005/8/layout/list1"/>
    <dgm:cxn modelId="{3F51B687-7451-46B5-A1DB-24423A6D626E}" srcId="{EA032911-DBF5-4ACF-B572-08B601AEF4AE}" destId="{FADC2951-B88B-46D5-B26E-C899A6F93B85}" srcOrd="0" destOrd="0" parTransId="{1D43E3F5-BF6F-466B-AF7A-3A49BFC6C32F}" sibTransId="{C0047585-31E9-4455-BEF7-5578122D421F}"/>
    <dgm:cxn modelId="{E12E128A-D14B-4DAD-B3C2-4C2D815371A8}" type="presOf" srcId="{3929B1E1-4BC4-4C73-ABE8-27CEF96A3652}" destId="{D0037F0D-DB9A-4BA4-97B4-D939B26E14DA}" srcOrd="0" destOrd="0" presId="urn:microsoft.com/office/officeart/2005/8/layout/list1"/>
    <dgm:cxn modelId="{EBD8BE8D-6018-43E2-B081-034BB5656EB6}" srcId="{3F442EA2-39BA-4C9A-AD59-755D4917D532}" destId="{4DF9FE7B-F642-4898-A360-D4E3814E1A3D}" srcOrd="0" destOrd="0" parTransId="{1C10F06D-860A-4604-A7AD-02E614FE3976}" sibTransId="{43C18EFF-81FC-4D70-8C6B-E95FF3730413}"/>
    <dgm:cxn modelId="{09FCCB9D-A30A-4326-970E-26252D39327F}" srcId="{3929B1E1-4BC4-4C73-ABE8-27CEF96A3652}" destId="{99E0600D-9954-43F4-8926-13B8777FAAA1}" srcOrd="0" destOrd="0" parTransId="{BE23F476-2C5C-42ED-BF2B-CD5FC7ADDDF6}" sibTransId="{C44937DC-4907-4769-AA8B-1B3E7391D7B0}"/>
    <dgm:cxn modelId="{A058DDA2-48CA-4E5B-B389-F71A59C262B0}" srcId="{4DF9FE7B-F642-4898-A360-D4E3814E1A3D}" destId="{EFF2750D-B4B3-474C-8B62-8B638DC31F7E}" srcOrd="0" destOrd="0" parTransId="{AEBC78E6-CDDC-4C8F-A157-3C51E907FACD}" sibTransId="{75C067D7-FCD2-4969-8F27-4BBDA88E75ED}"/>
    <dgm:cxn modelId="{27777FAB-84EE-45F2-883E-DC246C68198A}" srcId="{9A96436C-730D-4FC5-A571-694E94B39FD4}" destId="{F9F89AF8-736C-4916-9BA9-40478EA2CB80}" srcOrd="0" destOrd="0" parTransId="{2F4DE89B-3B30-49F2-9AE0-C853FA2DE66E}" sibTransId="{6C23803B-0F01-4EBA-BB73-5B8F03BC7B05}"/>
    <dgm:cxn modelId="{FC3C0DB7-9FD1-4688-8024-16D6F63718C0}" type="presOf" srcId="{99E0600D-9954-43F4-8926-13B8777FAAA1}" destId="{5282638F-EFF2-4770-BB1A-21455422E45D}" srcOrd="0" destOrd="0" presId="urn:microsoft.com/office/officeart/2005/8/layout/list1"/>
    <dgm:cxn modelId="{5CFD4EB9-5489-4D86-8D08-21BC255BCD43}" type="presOf" srcId="{F9F89AF8-736C-4916-9BA9-40478EA2CB80}" destId="{E39E2971-6C3B-4DD9-8B24-DD0104E86092}" srcOrd="0" destOrd="0" presId="urn:microsoft.com/office/officeart/2005/8/layout/list1"/>
    <dgm:cxn modelId="{133AB3BA-08EC-432D-814B-0243B8AEAE27}" type="presOf" srcId="{3F442EA2-39BA-4C9A-AD59-755D4917D532}" destId="{E6A445EE-D086-4B01-B491-D67950A5A065}" srcOrd="0" destOrd="0" presId="urn:microsoft.com/office/officeart/2005/8/layout/list1"/>
    <dgm:cxn modelId="{F73724BB-9F76-48DD-A1EC-5A905AB30AFF}" type="presOf" srcId="{9A96436C-730D-4FC5-A571-694E94B39FD4}" destId="{CE33505F-1C96-45CE-AEF7-086399FC2B75}" srcOrd="1" destOrd="0" presId="urn:microsoft.com/office/officeart/2005/8/layout/list1"/>
    <dgm:cxn modelId="{9F679DC2-6B0E-43AA-A414-29A0BEBDE7EB}" type="presOf" srcId="{50629C12-7464-4473-ADEF-1A284F8A9957}" destId="{964E6811-5072-4466-B721-689C35A65029}" srcOrd="0" destOrd="0" presId="urn:microsoft.com/office/officeart/2005/8/layout/list1"/>
    <dgm:cxn modelId="{1D32FCC9-657C-4348-9C0D-52115D559FEB}" srcId="{60CDF8D0-D4FC-4467-A51E-79C5A58B0B2C}" destId="{50629C12-7464-4473-ADEF-1A284F8A9957}" srcOrd="0" destOrd="0" parTransId="{9D1CB46C-0CFA-4B27-9224-267431FBD094}" sibTransId="{4576BCC5-0598-4332-A2E7-87AC3ADD4EB8}"/>
    <dgm:cxn modelId="{375B18CD-FCF3-4322-9CC3-F82573E132C3}" type="presOf" srcId="{9A96436C-730D-4FC5-A571-694E94B39FD4}" destId="{EA859D34-FF99-44A0-B004-F2AE9CF5B6E8}" srcOrd="0" destOrd="0" presId="urn:microsoft.com/office/officeart/2005/8/layout/list1"/>
    <dgm:cxn modelId="{8576DCD1-34CD-45D1-A39D-25F9C463BD27}" srcId="{3F442EA2-39BA-4C9A-AD59-755D4917D532}" destId="{9A96436C-730D-4FC5-A571-694E94B39FD4}" srcOrd="4" destOrd="0" parTransId="{BD24966F-C4F4-479C-9665-5ABCA06CA2F5}" sibTransId="{DF88A1DE-296C-425F-B61C-B5D23DE4F919}"/>
    <dgm:cxn modelId="{2E5786DA-768D-4035-A3EB-481D6F92E33E}" type="presOf" srcId="{EA032911-DBF5-4ACF-B572-08B601AEF4AE}" destId="{C0793DCE-3088-4405-9F9B-199294338A8F}" srcOrd="0" destOrd="0" presId="urn:microsoft.com/office/officeart/2005/8/layout/list1"/>
    <dgm:cxn modelId="{2BA65DEC-E719-4ED3-8135-48349D42DD04}" srcId="{3F442EA2-39BA-4C9A-AD59-755D4917D532}" destId="{60CDF8D0-D4FC-4467-A51E-79C5A58B0B2C}" srcOrd="2" destOrd="0" parTransId="{E12A269F-AB82-486A-9077-80F2BBBE48C2}" sibTransId="{3F7FD59D-A716-4310-A89A-AB6F740D9FFF}"/>
    <dgm:cxn modelId="{3A76F5FD-AC51-43D5-A60D-6EA2DBBDF0F6}" type="presOf" srcId="{4DF9FE7B-F642-4898-A360-D4E3814E1A3D}" destId="{674922F1-7266-4681-AD4F-1C618A5FFF23}" srcOrd="1" destOrd="0" presId="urn:microsoft.com/office/officeart/2005/8/layout/list1"/>
    <dgm:cxn modelId="{7C96F733-1FEB-4464-AFE2-A6FFE050E7F5}" type="presParOf" srcId="{E6A445EE-D086-4B01-B491-D67950A5A065}" destId="{6D3A9625-D3EB-4CA1-AB05-34452283708A}" srcOrd="0" destOrd="0" presId="urn:microsoft.com/office/officeart/2005/8/layout/list1"/>
    <dgm:cxn modelId="{52625C28-CB81-4E22-A0FD-8E29373E6B1B}" type="presParOf" srcId="{6D3A9625-D3EB-4CA1-AB05-34452283708A}" destId="{7E290D25-335D-4339-A8E8-B036E46B5EB5}" srcOrd="0" destOrd="0" presId="urn:microsoft.com/office/officeart/2005/8/layout/list1"/>
    <dgm:cxn modelId="{B0C612E2-3EE1-400E-AE2C-6D7A4CC4C27B}" type="presParOf" srcId="{6D3A9625-D3EB-4CA1-AB05-34452283708A}" destId="{674922F1-7266-4681-AD4F-1C618A5FFF23}" srcOrd="1" destOrd="0" presId="urn:microsoft.com/office/officeart/2005/8/layout/list1"/>
    <dgm:cxn modelId="{4744E578-4CB5-48E8-A0C6-86520C5FA672}" type="presParOf" srcId="{E6A445EE-D086-4B01-B491-D67950A5A065}" destId="{96C29850-0672-4B77-B5DE-2E1563038631}" srcOrd="1" destOrd="0" presId="urn:microsoft.com/office/officeart/2005/8/layout/list1"/>
    <dgm:cxn modelId="{9B31D144-B860-4AE0-AA2A-C3C20A8603D5}" type="presParOf" srcId="{E6A445EE-D086-4B01-B491-D67950A5A065}" destId="{80259B02-529C-422B-91BE-D70198BA9F6C}" srcOrd="2" destOrd="0" presId="urn:microsoft.com/office/officeart/2005/8/layout/list1"/>
    <dgm:cxn modelId="{7C89F48A-EAC4-44E9-B2C3-D6045323FD07}" type="presParOf" srcId="{E6A445EE-D086-4B01-B491-D67950A5A065}" destId="{E53EFB4E-D3DB-42E1-82AC-148F7D29254F}" srcOrd="3" destOrd="0" presId="urn:microsoft.com/office/officeart/2005/8/layout/list1"/>
    <dgm:cxn modelId="{BD05F436-0254-432E-8B09-A17511FE268A}" type="presParOf" srcId="{E6A445EE-D086-4B01-B491-D67950A5A065}" destId="{07AC1C38-F728-4390-9C76-57A49ED97DBB}" srcOrd="4" destOrd="0" presId="urn:microsoft.com/office/officeart/2005/8/layout/list1"/>
    <dgm:cxn modelId="{C0A0D860-DA07-4CBB-91A5-F43E0D04FCF4}" type="presParOf" srcId="{07AC1C38-F728-4390-9C76-57A49ED97DBB}" destId="{D0037F0D-DB9A-4BA4-97B4-D939B26E14DA}" srcOrd="0" destOrd="0" presId="urn:microsoft.com/office/officeart/2005/8/layout/list1"/>
    <dgm:cxn modelId="{7E09DDEB-EE25-4606-A71C-7D9B4BBA2CC8}" type="presParOf" srcId="{07AC1C38-F728-4390-9C76-57A49ED97DBB}" destId="{21EEBBE2-729F-4D85-8CAE-C2B30FF126D2}" srcOrd="1" destOrd="0" presId="urn:microsoft.com/office/officeart/2005/8/layout/list1"/>
    <dgm:cxn modelId="{16B4A5AA-CD57-4E81-BD9D-EA0185BCFB1E}" type="presParOf" srcId="{E6A445EE-D086-4B01-B491-D67950A5A065}" destId="{AACB3FAF-C320-430D-84D4-71BA6D1761D1}" srcOrd="5" destOrd="0" presId="urn:microsoft.com/office/officeart/2005/8/layout/list1"/>
    <dgm:cxn modelId="{87A76DD9-C373-44C0-9414-15DC155EA76E}" type="presParOf" srcId="{E6A445EE-D086-4B01-B491-D67950A5A065}" destId="{5282638F-EFF2-4770-BB1A-21455422E45D}" srcOrd="6" destOrd="0" presId="urn:microsoft.com/office/officeart/2005/8/layout/list1"/>
    <dgm:cxn modelId="{0755B841-50A5-42EE-A8F3-8B0D460B67BC}" type="presParOf" srcId="{E6A445EE-D086-4B01-B491-D67950A5A065}" destId="{8CE827AA-77D8-4146-A665-00110A17769E}" srcOrd="7" destOrd="0" presId="urn:microsoft.com/office/officeart/2005/8/layout/list1"/>
    <dgm:cxn modelId="{07113AD3-C775-48C9-830E-576F0EE07749}" type="presParOf" srcId="{E6A445EE-D086-4B01-B491-D67950A5A065}" destId="{34C9EE47-81AF-461E-8292-AB107AA0D367}" srcOrd="8" destOrd="0" presId="urn:microsoft.com/office/officeart/2005/8/layout/list1"/>
    <dgm:cxn modelId="{4B7DC143-6BA8-45DE-B0C7-421B9E9D50BD}" type="presParOf" srcId="{34C9EE47-81AF-461E-8292-AB107AA0D367}" destId="{864CB39B-29F9-473D-90E5-0686D86E278F}" srcOrd="0" destOrd="0" presId="urn:microsoft.com/office/officeart/2005/8/layout/list1"/>
    <dgm:cxn modelId="{5D8F5A1E-4827-449A-B310-63F6F8A02B3B}" type="presParOf" srcId="{34C9EE47-81AF-461E-8292-AB107AA0D367}" destId="{5B203A22-00AF-46E7-9415-C6DAFD7E01CC}" srcOrd="1" destOrd="0" presId="urn:microsoft.com/office/officeart/2005/8/layout/list1"/>
    <dgm:cxn modelId="{1F844143-3020-41F3-A2B1-36CB25F670B9}" type="presParOf" srcId="{E6A445EE-D086-4B01-B491-D67950A5A065}" destId="{DF9C1F84-81DE-4E5D-9537-C2D1A211B8B6}" srcOrd="9" destOrd="0" presId="urn:microsoft.com/office/officeart/2005/8/layout/list1"/>
    <dgm:cxn modelId="{361E8493-E05B-46F9-A5FF-F03C8BA97CD5}" type="presParOf" srcId="{E6A445EE-D086-4B01-B491-D67950A5A065}" destId="{964E6811-5072-4466-B721-689C35A65029}" srcOrd="10" destOrd="0" presId="urn:microsoft.com/office/officeart/2005/8/layout/list1"/>
    <dgm:cxn modelId="{1022B32C-3358-4DC7-8CDC-3ABCC8026062}" type="presParOf" srcId="{E6A445EE-D086-4B01-B491-D67950A5A065}" destId="{1B4268A4-7E16-486E-9DE7-7FE80ABF4445}" srcOrd="11" destOrd="0" presId="urn:microsoft.com/office/officeart/2005/8/layout/list1"/>
    <dgm:cxn modelId="{3B9E4E9F-A7E8-44B4-946B-184478DBA304}" type="presParOf" srcId="{E6A445EE-D086-4B01-B491-D67950A5A065}" destId="{DDBB5697-D1BB-46E8-9B49-FAA54CEBA70B}" srcOrd="12" destOrd="0" presId="urn:microsoft.com/office/officeart/2005/8/layout/list1"/>
    <dgm:cxn modelId="{549B7DF4-9106-4150-A0C1-059D6386B9A1}" type="presParOf" srcId="{DDBB5697-D1BB-46E8-9B49-FAA54CEBA70B}" destId="{C0793DCE-3088-4405-9F9B-199294338A8F}" srcOrd="0" destOrd="0" presId="urn:microsoft.com/office/officeart/2005/8/layout/list1"/>
    <dgm:cxn modelId="{092DC511-8352-432A-81EF-E7A5A3FCF41C}" type="presParOf" srcId="{DDBB5697-D1BB-46E8-9B49-FAA54CEBA70B}" destId="{26A72FE0-72F8-4E23-97BE-4A4BB624A60A}" srcOrd="1" destOrd="0" presId="urn:microsoft.com/office/officeart/2005/8/layout/list1"/>
    <dgm:cxn modelId="{ED5CAE9D-0F71-43C0-BDEC-A45D23019CD9}" type="presParOf" srcId="{E6A445EE-D086-4B01-B491-D67950A5A065}" destId="{08DA5496-DFED-4E2F-9FCB-A5F801BB6C3A}" srcOrd="13" destOrd="0" presId="urn:microsoft.com/office/officeart/2005/8/layout/list1"/>
    <dgm:cxn modelId="{132745D3-66BB-4422-9107-CBDEE65D4645}" type="presParOf" srcId="{E6A445EE-D086-4B01-B491-D67950A5A065}" destId="{FEE7C499-794C-4D9C-9A2F-500AD0E3D4C0}" srcOrd="14" destOrd="0" presId="urn:microsoft.com/office/officeart/2005/8/layout/list1"/>
    <dgm:cxn modelId="{ECBAE66B-23D5-41F8-8FB2-8CFDEDB40541}" type="presParOf" srcId="{E6A445EE-D086-4B01-B491-D67950A5A065}" destId="{919C047F-C070-43CD-8D1C-179F39B1C183}" srcOrd="15" destOrd="0" presId="urn:microsoft.com/office/officeart/2005/8/layout/list1"/>
    <dgm:cxn modelId="{C53B6C60-4246-4168-BEDE-D4B93EE82944}" type="presParOf" srcId="{E6A445EE-D086-4B01-B491-D67950A5A065}" destId="{03CCB62E-2237-42A5-98FE-693B17943613}" srcOrd="16" destOrd="0" presId="urn:microsoft.com/office/officeart/2005/8/layout/list1"/>
    <dgm:cxn modelId="{B937CABC-DDE9-4FD0-9EE5-48D33E32D92E}" type="presParOf" srcId="{03CCB62E-2237-42A5-98FE-693B17943613}" destId="{EA859D34-FF99-44A0-B004-F2AE9CF5B6E8}" srcOrd="0" destOrd="0" presId="urn:microsoft.com/office/officeart/2005/8/layout/list1"/>
    <dgm:cxn modelId="{B1EDA96D-FADA-4CD7-AD6D-550EA1E0CEBD}" type="presParOf" srcId="{03CCB62E-2237-42A5-98FE-693B17943613}" destId="{CE33505F-1C96-45CE-AEF7-086399FC2B75}" srcOrd="1" destOrd="0" presId="urn:microsoft.com/office/officeart/2005/8/layout/list1"/>
    <dgm:cxn modelId="{3249FD54-05B4-4453-98F5-DED6812193F9}" type="presParOf" srcId="{E6A445EE-D086-4B01-B491-D67950A5A065}" destId="{7A392364-2E55-4F1E-9A45-F55CAD1D2C95}" srcOrd="17" destOrd="0" presId="urn:microsoft.com/office/officeart/2005/8/layout/list1"/>
    <dgm:cxn modelId="{5567E4B9-6C04-4B51-B504-DE041534C690}" type="presParOf" srcId="{E6A445EE-D086-4B01-B491-D67950A5A065}" destId="{E39E2971-6C3B-4DD9-8B24-DD0104E86092}"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442EA2-39BA-4C9A-AD59-755D4917D532}"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4DF9FE7B-F642-4898-A360-D4E3814E1A3D}">
      <dgm:prSet phldrT="[Text]"/>
      <dgm:spPr/>
      <dgm:t>
        <a:bodyPr/>
        <a:lstStyle/>
        <a:p>
          <a:r>
            <a:rPr lang="he-IL" dirty="0"/>
            <a:t>1. מניין לנו שהאב חייב ללמד את בנו תורה?</a:t>
          </a:r>
          <a:endParaRPr lang="en-US" dirty="0"/>
        </a:p>
      </dgm:t>
    </dgm:pt>
    <dgm:pt modelId="{1C10F06D-860A-4604-A7AD-02E614FE3976}" type="parTrans" cxnId="{EBD8BE8D-6018-43E2-B081-034BB5656EB6}">
      <dgm:prSet/>
      <dgm:spPr/>
      <dgm:t>
        <a:bodyPr/>
        <a:lstStyle/>
        <a:p>
          <a:endParaRPr lang="en-US"/>
        </a:p>
      </dgm:t>
    </dgm:pt>
    <dgm:pt modelId="{43C18EFF-81FC-4D70-8C6B-E95FF3730413}" type="sibTrans" cxnId="{EBD8BE8D-6018-43E2-B081-034BB5656EB6}">
      <dgm:prSet/>
      <dgm:spPr/>
      <dgm:t>
        <a:bodyPr/>
        <a:lstStyle/>
        <a:p>
          <a:endParaRPr lang="en-US"/>
        </a:p>
      </dgm:t>
    </dgm:pt>
    <dgm:pt modelId="{EFF2750D-B4B3-474C-8B62-8B638DC31F7E}">
      <dgm:prSet phldrT="[Text]"/>
      <dgm:spPr/>
      <dgm:t>
        <a:bodyPr/>
        <a:lstStyle/>
        <a:p>
          <a:pPr rtl="1">
            <a:buFontTx/>
            <a:buNone/>
          </a:pPr>
          <a:r>
            <a:rPr lang="he-IL" b="0" i="0" dirty="0"/>
            <a:t>ו</a:t>
          </a:r>
          <a:r>
            <a:rPr lang="he-IL" b="0" i="0" u="sng" dirty="0"/>
            <a:t>ְלִמַּדְתֶּם אֹתָם </a:t>
          </a:r>
          <a:r>
            <a:rPr lang="he-IL" b="0" i="0" dirty="0"/>
            <a:t>אֶת-בְּנֵיכֶם לְדַבֵּר בָּם בְּשִׁבְתְּךָ בְּבֵיתֶךָ וּבְלֶכְתְּךָ בַדֶּרֶךְ וּבְשָׁכְבְּךָ וּבְקוּמֶךָ. (דב' יא, יט)</a:t>
          </a:r>
          <a:endParaRPr lang="en-US" dirty="0"/>
        </a:p>
      </dgm:t>
    </dgm:pt>
    <dgm:pt modelId="{AEBC78E6-CDDC-4C8F-A157-3C51E907FACD}" type="parTrans" cxnId="{A058DDA2-48CA-4E5B-B389-F71A59C262B0}">
      <dgm:prSet/>
      <dgm:spPr/>
      <dgm:t>
        <a:bodyPr/>
        <a:lstStyle/>
        <a:p>
          <a:endParaRPr lang="en-US"/>
        </a:p>
      </dgm:t>
    </dgm:pt>
    <dgm:pt modelId="{75C067D7-FCD2-4969-8F27-4BBDA88E75ED}" type="sibTrans" cxnId="{A058DDA2-48CA-4E5B-B389-F71A59C262B0}">
      <dgm:prSet/>
      <dgm:spPr/>
      <dgm:t>
        <a:bodyPr/>
        <a:lstStyle/>
        <a:p>
          <a:endParaRPr lang="en-US"/>
        </a:p>
      </dgm:t>
    </dgm:pt>
    <dgm:pt modelId="{3929B1E1-4BC4-4C73-ABE8-27CEF96A3652}">
      <dgm:prSet phldrT="[Text]"/>
      <dgm:spPr/>
      <dgm:t>
        <a:bodyPr/>
        <a:lstStyle/>
        <a:p>
          <a:r>
            <a:rPr lang="he-IL" dirty="0"/>
            <a:t>2. מניין לנו שהוא מחויב ללמד את עצמו אם אביו לא לימדו תורה?</a:t>
          </a:r>
          <a:endParaRPr lang="en-US" dirty="0"/>
        </a:p>
      </dgm:t>
    </dgm:pt>
    <dgm:pt modelId="{F356CC76-9117-4B79-A270-BBBAFD3E9C79}" type="parTrans" cxnId="{1339090C-9A95-4C05-841C-FA3AF987601B}">
      <dgm:prSet/>
      <dgm:spPr/>
      <dgm:t>
        <a:bodyPr/>
        <a:lstStyle/>
        <a:p>
          <a:endParaRPr lang="en-US"/>
        </a:p>
      </dgm:t>
    </dgm:pt>
    <dgm:pt modelId="{19BA0C22-38BB-4E9F-89D5-0FF5FF9F12CE}" type="sibTrans" cxnId="{1339090C-9A95-4C05-841C-FA3AF987601B}">
      <dgm:prSet/>
      <dgm:spPr/>
      <dgm:t>
        <a:bodyPr/>
        <a:lstStyle/>
        <a:p>
          <a:endParaRPr lang="en-US"/>
        </a:p>
      </dgm:t>
    </dgm:pt>
    <dgm:pt modelId="{99E0600D-9954-43F4-8926-13B8777FAAA1}">
      <dgm:prSet phldrT="[Text]"/>
      <dgm:spPr/>
      <dgm:t>
        <a:bodyPr/>
        <a:lstStyle/>
        <a:p>
          <a:pPr rtl="1">
            <a:buFontTx/>
            <a:buNone/>
          </a:pPr>
          <a:r>
            <a:rPr lang="he-IL" b="0" i="0" dirty="0"/>
            <a:t>וַיִּקְרָא מֹשֶׁה, אֶל-כָּל-יִשְׂרָאֵל וַיֹּאמֶר אֲלֵהֶם שְׁמַע יִשְׂרָאֵל אֶת-הַחֻקִּים וְאֶת-הַמִּשְׁפָּטִים אֲשֶׁר אָנֹכִי דֹּבֵר בְּאָזְנֵיכֶם הַיּוֹם </a:t>
          </a:r>
          <a:r>
            <a:rPr lang="he-IL" b="0" i="0" u="sng" dirty="0"/>
            <a:t>וּלְמַדְתֶּם אֹתָם</a:t>
          </a:r>
          <a:r>
            <a:rPr lang="he-IL" b="0" i="0" dirty="0"/>
            <a:t> וּשְׁמַרְתֶּם לַעֲשֹׂתָם.  (דב' ה, א)</a:t>
          </a:r>
          <a:endParaRPr lang="en-US" dirty="0"/>
        </a:p>
      </dgm:t>
    </dgm:pt>
    <dgm:pt modelId="{BE23F476-2C5C-42ED-BF2B-CD5FC7ADDDF6}" type="parTrans" cxnId="{09FCCB9D-A30A-4326-970E-26252D39327F}">
      <dgm:prSet/>
      <dgm:spPr/>
      <dgm:t>
        <a:bodyPr/>
        <a:lstStyle/>
        <a:p>
          <a:endParaRPr lang="en-US"/>
        </a:p>
      </dgm:t>
    </dgm:pt>
    <dgm:pt modelId="{C44937DC-4907-4769-AA8B-1B3E7391D7B0}" type="sibTrans" cxnId="{09FCCB9D-A30A-4326-970E-26252D39327F}">
      <dgm:prSet/>
      <dgm:spPr/>
      <dgm:t>
        <a:bodyPr/>
        <a:lstStyle/>
        <a:p>
          <a:endParaRPr lang="en-US"/>
        </a:p>
      </dgm:t>
    </dgm:pt>
    <dgm:pt modelId="{50629C12-7464-4473-ADEF-1A284F8A9957}">
      <dgm:prSet phldrT="[Text]"/>
      <dgm:spPr/>
      <dgm:t>
        <a:bodyPr/>
        <a:lstStyle/>
        <a:p>
          <a:pPr rtl="1">
            <a:buFontTx/>
            <a:buNone/>
          </a:pPr>
          <a:r>
            <a:rPr lang="he-IL" dirty="0"/>
            <a:t>"ולימדתם" – "ולמדתם" – כל שמצווה ללמוד מצווה ללמד</a:t>
          </a:r>
          <a:endParaRPr lang="en-US" dirty="0"/>
        </a:p>
      </dgm:t>
    </dgm:pt>
    <dgm:pt modelId="{9D1CB46C-0CFA-4B27-9224-267431FBD094}" type="parTrans" cxnId="{1D32FCC9-657C-4348-9C0D-52115D559FEB}">
      <dgm:prSet/>
      <dgm:spPr/>
      <dgm:t>
        <a:bodyPr/>
        <a:lstStyle/>
        <a:p>
          <a:endParaRPr lang="en-US"/>
        </a:p>
      </dgm:t>
    </dgm:pt>
    <dgm:pt modelId="{4576BCC5-0598-4332-A2E7-87AC3ADD4EB8}" type="sibTrans" cxnId="{1D32FCC9-657C-4348-9C0D-52115D559FEB}">
      <dgm:prSet/>
      <dgm:spPr/>
      <dgm:t>
        <a:bodyPr/>
        <a:lstStyle/>
        <a:p>
          <a:endParaRPr lang="en-US"/>
        </a:p>
      </dgm:t>
    </dgm:pt>
    <dgm:pt modelId="{EA032911-DBF5-4ACF-B572-08B601AEF4AE}">
      <dgm:prSet/>
      <dgm:spPr/>
      <dgm:t>
        <a:bodyPr/>
        <a:lstStyle/>
        <a:p>
          <a:r>
            <a:rPr lang="he-IL" dirty="0"/>
            <a:t>4. מניין לנו שאשה לא מחוייבת ללמוד תורה בעצמה?</a:t>
          </a:r>
          <a:endParaRPr lang="en-US" dirty="0"/>
        </a:p>
      </dgm:t>
    </dgm:pt>
    <dgm:pt modelId="{629E9702-1315-4639-A169-516A577745AF}" type="parTrans" cxnId="{C24A7367-D463-4A60-9EDA-E813D7B25561}">
      <dgm:prSet/>
      <dgm:spPr/>
      <dgm:t>
        <a:bodyPr/>
        <a:lstStyle/>
        <a:p>
          <a:endParaRPr lang="en-US"/>
        </a:p>
      </dgm:t>
    </dgm:pt>
    <dgm:pt modelId="{2EA52CA9-2764-4D12-BAA7-2BA882BF02B7}" type="sibTrans" cxnId="{C24A7367-D463-4A60-9EDA-E813D7B25561}">
      <dgm:prSet/>
      <dgm:spPr/>
      <dgm:t>
        <a:bodyPr/>
        <a:lstStyle/>
        <a:p>
          <a:endParaRPr lang="en-US"/>
        </a:p>
      </dgm:t>
    </dgm:pt>
    <dgm:pt modelId="{60CDF8D0-D4FC-4467-A51E-79C5A58B0B2C}">
      <dgm:prSet phldrT="[Text]"/>
      <dgm:spPr/>
      <dgm:t>
        <a:bodyPr/>
        <a:lstStyle/>
        <a:p>
          <a:r>
            <a:rPr lang="he-IL" dirty="0"/>
            <a:t>3. מניין לנו שאשה לא מחוייבת ללמד את בנה תורה?</a:t>
          </a:r>
          <a:endParaRPr lang="en-US" dirty="0"/>
        </a:p>
      </dgm:t>
    </dgm:pt>
    <dgm:pt modelId="{3F7FD59D-A716-4310-A89A-AB6F740D9FFF}" type="sibTrans" cxnId="{2BA65DEC-E719-4ED3-8135-48349D42DD04}">
      <dgm:prSet/>
      <dgm:spPr/>
      <dgm:t>
        <a:bodyPr/>
        <a:lstStyle/>
        <a:p>
          <a:endParaRPr lang="en-US"/>
        </a:p>
      </dgm:t>
    </dgm:pt>
    <dgm:pt modelId="{E12A269F-AB82-486A-9077-80F2BBBE48C2}" type="parTrans" cxnId="{2BA65DEC-E719-4ED3-8135-48349D42DD04}">
      <dgm:prSet/>
      <dgm:spPr/>
      <dgm:t>
        <a:bodyPr/>
        <a:lstStyle/>
        <a:p>
          <a:endParaRPr lang="en-US"/>
        </a:p>
      </dgm:t>
    </dgm:pt>
    <dgm:pt modelId="{9A96436C-730D-4FC5-A571-694E94B39FD4}">
      <dgm:prSet/>
      <dgm:spPr/>
      <dgm:t>
        <a:bodyPr/>
        <a:lstStyle/>
        <a:p>
          <a:r>
            <a:rPr lang="he-IL" dirty="0"/>
            <a:t>5. מניין לנו שאחרים לא מצווים ללמד אשה?</a:t>
          </a:r>
          <a:endParaRPr lang="en-US" dirty="0"/>
        </a:p>
      </dgm:t>
    </dgm:pt>
    <dgm:pt modelId="{BD24966F-C4F4-479C-9665-5ABCA06CA2F5}" type="parTrans" cxnId="{8576DCD1-34CD-45D1-A39D-25F9C463BD27}">
      <dgm:prSet/>
      <dgm:spPr/>
      <dgm:t>
        <a:bodyPr/>
        <a:lstStyle/>
        <a:p>
          <a:endParaRPr lang="en-US"/>
        </a:p>
      </dgm:t>
    </dgm:pt>
    <dgm:pt modelId="{DF88A1DE-296C-425F-B61C-B5D23DE4F919}" type="sibTrans" cxnId="{8576DCD1-34CD-45D1-A39D-25F9C463BD27}">
      <dgm:prSet/>
      <dgm:spPr/>
      <dgm:t>
        <a:bodyPr/>
        <a:lstStyle/>
        <a:p>
          <a:endParaRPr lang="en-US"/>
        </a:p>
      </dgm:t>
    </dgm:pt>
    <dgm:pt modelId="{FADC2951-B88B-46D5-B26E-C899A6F93B85}">
      <dgm:prSet/>
      <dgm:spPr/>
      <dgm:t>
        <a:bodyPr/>
        <a:lstStyle/>
        <a:p>
          <a:pPr rtl="1">
            <a:buFontTx/>
            <a:buNone/>
          </a:pPr>
          <a:r>
            <a:rPr lang="he-IL" dirty="0"/>
            <a:t>"ולימדתם" – "ולמדתם" – רק מי שמאחרים מצווים ללמדו מצווה ללמד אחרים</a:t>
          </a:r>
          <a:endParaRPr lang="en-US" dirty="0"/>
        </a:p>
      </dgm:t>
    </dgm:pt>
    <dgm:pt modelId="{1D43E3F5-BF6F-466B-AF7A-3A49BFC6C32F}" type="parTrans" cxnId="{3F51B687-7451-46B5-A1DB-24423A6D626E}">
      <dgm:prSet/>
      <dgm:spPr/>
      <dgm:t>
        <a:bodyPr/>
        <a:lstStyle/>
        <a:p>
          <a:endParaRPr lang="en-US"/>
        </a:p>
      </dgm:t>
    </dgm:pt>
    <dgm:pt modelId="{C0047585-31E9-4455-BEF7-5578122D421F}" type="sibTrans" cxnId="{3F51B687-7451-46B5-A1DB-24423A6D626E}">
      <dgm:prSet/>
      <dgm:spPr/>
      <dgm:t>
        <a:bodyPr/>
        <a:lstStyle/>
        <a:p>
          <a:endParaRPr lang="en-US"/>
        </a:p>
      </dgm:t>
    </dgm:pt>
    <dgm:pt modelId="{F9F89AF8-736C-4916-9BA9-40478EA2CB80}">
      <dgm:prSet/>
      <dgm:spPr/>
      <dgm:t>
        <a:bodyPr/>
        <a:lstStyle/>
        <a:p>
          <a:pPr rtl="1">
            <a:buFontTx/>
            <a:buNone/>
          </a:pPr>
          <a:r>
            <a:rPr lang="he-IL" dirty="0"/>
            <a:t>"ולימדתם אותם את בניכם" – ולא בנותיכם</a:t>
          </a:r>
          <a:endParaRPr lang="en-US" dirty="0"/>
        </a:p>
      </dgm:t>
    </dgm:pt>
    <dgm:pt modelId="{2F4DE89B-3B30-49F2-9AE0-C853FA2DE66E}" type="parTrans" cxnId="{27777FAB-84EE-45F2-883E-DC246C68198A}">
      <dgm:prSet/>
      <dgm:spPr/>
      <dgm:t>
        <a:bodyPr/>
        <a:lstStyle/>
        <a:p>
          <a:endParaRPr lang="en-US"/>
        </a:p>
      </dgm:t>
    </dgm:pt>
    <dgm:pt modelId="{6C23803B-0F01-4EBA-BB73-5B8F03BC7B05}" type="sibTrans" cxnId="{27777FAB-84EE-45F2-883E-DC246C68198A}">
      <dgm:prSet/>
      <dgm:spPr/>
      <dgm:t>
        <a:bodyPr/>
        <a:lstStyle/>
        <a:p>
          <a:endParaRPr lang="en-US"/>
        </a:p>
      </dgm:t>
    </dgm:pt>
    <dgm:pt modelId="{E6A445EE-D086-4B01-B491-D67950A5A065}" type="pres">
      <dgm:prSet presAssocID="{3F442EA2-39BA-4C9A-AD59-755D4917D532}" presName="linear" presStyleCnt="0">
        <dgm:presLayoutVars>
          <dgm:dir val="rev"/>
          <dgm:animLvl val="lvl"/>
          <dgm:resizeHandles val="exact"/>
        </dgm:presLayoutVars>
      </dgm:prSet>
      <dgm:spPr/>
    </dgm:pt>
    <dgm:pt modelId="{6D3A9625-D3EB-4CA1-AB05-34452283708A}" type="pres">
      <dgm:prSet presAssocID="{4DF9FE7B-F642-4898-A360-D4E3814E1A3D}" presName="parentLin" presStyleCnt="0"/>
      <dgm:spPr/>
    </dgm:pt>
    <dgm:pt modelId="{7E290D25-335D-4339-A8E8-B036E46B5EB5}" type="pres">
      <dgm:prSet presAssocID="{4DF9FE7B-F642-4898-A360-D4E3814E1A3D}" presName="parentLeftMargin" presStyleLbl="node1" presStyleIdx="0" presStyleCnt="5"/>
      <dgm:spPr/>
    </dgm:pt>
    <dgm:pt modelId="{674922F1-7266-4681-AD4F-1C618A5FFF23}" type="pres">
      <dgm:prSet presAssocID="{4DF9FE7B-F642-4898-A360-D4E3814E1A3D}" presName="parentText" presStyleLbl="node1" presStyleIdx="0" presStyleCnt="5">
        <dgm:presLayoutVars>
          <dgm:chMax val="0"/>
          <dgm:bulletEnabled val="1"/>
        </dgm:presLayoutVars>
      </dgm:prSet>
      <dgm:spPr/>
    </dgm:pt>
    <dgm:pt modelId="{96C29850-0672-4B77-B5DE-2E1563038631}" type="pres">
      <dgm:prSet presAssocID="{4DF9FE7B-F642-4898-A360-D4E3814E1A3D}" presName="negativeSpace" presStyleCnt="0"/>
      <dgm:spPr/>
    </dgm:pt>
    <dgm:pt modelId="{80259B02-529C-422B-91BE-D70198BA9F6C}" type="pres">
      <dgm:prSet presAssocID="{4DF9FE7B-F642-4898-A360-D4E3814E1A3D}" presName="childText" presStyleLbl="conFgAcc1" presStyleIdx="0" presStyleCnt="5">
        <dgm:presLayoutVars>
          <dgm:bulletEnabled val="1"/>
        </dgm:presLayoutVars>
      </dgm:prSet>
      <dgm:spPr/>
    </dgm:pt>
    <dgm:pt modelId="{E53EFB4E-D3DB-42E1-82AC-148F7D29254F}" type="pres">
      <dgm:prSet presAssocID="{43C18EFF-81FC-4D70-8C6B-E95FF3730413}" presName="spaceBetweenRectangles" presStyleCnt="0"/>
      <dgm:spPr/>
    </dgm:pt>
    <dgm:pt modelId="{07AC1C38-F728-4390-9C76-57A49ED97DBB}" type="pres">
      <dgm:prSet presAssocID="{3929B1E1-4BC4-4C73-ABE8-27CEF96A3652}" presName="parentLin" presStyleCnt="0"/>
      <dgm:spPr/>
    </dgm:pt>
    <dgm:pt modelId="{D0037F0D-DB9A-4BA4-97B4-D939B26E14DA}" type="pres">
      <dgm:prSet presAssocID="{3929B1E1-4BC4-4C73-ABE8-27CEF96A3652}" presName="parentLeftMargin" presStyleLbl="node1" presStyleIdx="0" presStyleCnt="5"/>
      <dgm:spPr/>
    </dgm:pt>
    <dgm:pt modelId="{21EEBBE2-729F-4D85-8CAE-C2B30FF126D2}" type="pres">
      <dgm:prSet presAssocID="{3929B1E1-4BC4-4C73-ABE8-27CEF96A3652}" presName="parentText" presStyleLbl="node1" presStyleIdx="1" presStyleCnt="5">
        <dgm:presLayoutVars>
          <dgm:chMax val="0"/>
          <dgm:bulletEnabled val="1"/>
        </dgm:presLayoutVars>
      </dgm:prSet>
      <dgm:spPr/>
    </dgm:pt>
    <dgm:pt modelId="{AACB3FAF-C320-430D-84D4-71BA6D1761D1}" type="pres">
      <dgm:prSet presAssocID="{3929B1E1-4BC4-4C73-ABE8-27CEF96A3652}" presName="negativeSpace" presStyleCnt="0"/>
      <dgm:spPr/>
    </dgm:pt>
    <dgm:pt modelId="{5282638F-EFF2-4770-BB1A-21455422E45D}" type="pres">
      <dgm:prSet presAssocID="{3929B1E1-4BC4-4C73-ABE8-27CEF96A3652}" presName="childText" presStyleLbl="conFgAcc1" presStyleIdx="1" presStyleCnt="5" custLinFactNeighborX="185" custLinFactNeighborY="70499">
        <dgm:presLayoutVars>
          <dgm:bulletEnabled val="1"/>
        </dgm:presLayoutVars>
      </dgm:prSet>
      <dgm:spPr/>
    </dgm:pt>
    <dgm:pt modelId="{8CE827AA-77D8-4146-A665-00110A17769E}" type="pres">
      <dgm:prSet presAssocID="{19BA0C22-38BB-4E9F-89D5-0FF5FF9F12CE}" presName="spaceBetweenRectangles" presStyleCnt="0"/>
      <dgm:spPr/>
    </dgm:pt>
    <dgm:pt modelId="{34C9EE47-81AF-461E-8292-AB107AA0D367}" type="pres">
      <dgm:prSet presAssocID="{60CDF8D0-D4FC-4467-A51E-79C5A58B0B2C}" presName="parentLin" presStyleCnt="0"/>
      <dgm:spPr/>
    </dgm:pt>
    <dgm:pt modelId="{864CB39B-29F9-473D-90E5-0686D86E278F}" type="pres">
      <dgm:prSet presAssocID="{60CDF8D0-D4FC-4467-A51E-79C5A58B0B2C}" presName="parentLeftMargin" presStyleLbl="node1" presStyleIdx="1" presStyleCnt="5"/>
      <dgm:spPr/>
    </dgm:pt>
    <dgm:pt modelId="{5B203A22-00AF-46E7-9415-C6DAFD7E01CC}" type="pres">
      <dgm:prSet presAssocID="{60CDF8D0-D4FC-4467-A51E-79C5A58B0B2C}" presName="parentText" presStyleLbl="node1" presStyleIdx="2" presStyleCnt="5">
        <dgm:presLayoutVars>
          <dgm:chMax val="0"/>
          <dgm:bulletEnabled val="1"/>
        </dgm:presLayoutVars>
      </dgm:prSet>
      <dgm:spPr/>
    </dgm:pt>
    <dgm:pt modelId="{DF9C1F84-81DE-4E5D-9537-C2D1A211B8B6}" type="pres">
      <dgm:prSet presAssocID="{60CDF8D0-D4FC-4467-A51E-79C5A58B0B2C}" presName="negativeSpace" presStyleCnt="0"/>
      <dgm:spPr/>
    </dgm:pt>
    <dgm:pt modelId="{964E6811-5072-4466-B721-689C35A65029}" type="pres">
      <dgm:prSet presAssocID="{60CDF8D0-D4FC-4467-A51E-79C5A58B0B2C}" presName="childText" presStyleLbl="conFgAcc1" presStyleIdx="2" presStyleCnt="5">
        <dgm:presLayoutVars>
          <dgm:bulletEnabled val="1"/>
        </dgm:presLayoutVars>
      </dgm:prSet>
      <dgm:spPr/>
    </dgm:pt>
    <dgm:pt modelId="{1B4268A4-7E16-486E-9DE7-7FE80ABF4445}" type="pres">
      <dgm:prSet presAssocID="{3F7FD59D-A716-4310-A89A-AB6F740D9FFF}" presName="spaceBetweenRectangles" presStyleCnt="0"/>
      <dgm:spPr/>
    </dgm:pt>
    <dgm:pt modelId="{DDBB5697-D1BB-46E8-9B49-FAA54CEBA70B}" type="pres">
      <dgm:prSet presAssocID="{EA032911-DBF5-4ACF-B572-08B601AEF4AE}" presName="parentLin" presStyleCnt="0"/>
      <dgm:spPr/>
    </dgm:pt>
    <dgm:pt modelId="{C0793DCE-3088-4405-9F9B-199294338A8F}" type="pres">
      <dgm:prSet presAssocID="{EA032911-DBF5-4ACF-B572-08B601AEF4AE}" presName="parentLeftMargin" presStyleLbl="node1" presStyleIdx="2" presStyleCnt="5"/>
      <dgm:spPr/>
    </dgm:pt>
    <dgm:pt modelId="{26A72FE0-72F8-4E23-97BE-4A4BB624A60A}" type="pres">
      <dgm:prSet presAssocID="{EA032911-DBF5-4ACF-B572-08B601AEF4AE}" presName="parentText" presStyleLbl="node1" presStyleIdx="3" presStyleCnt="5">
        <dgm:presLayoutVars>
          <dgm:chMax val="0"/>
          <dgm:bulletEnabled val="1"/>
        </dgm:presLayoutVars>
      </dgm:prSet>
      <dgm:spPr/>
    </dgm:pt>
    <dgm:pt modelId="{08DA5496-DFED-4E2F-9FCB-A5F801BB6C3A}" type="pres">
      <dgm:prSet presAssocID="{EA032911-DBF5-4ACF-B572-08B601AEF4AE}" presName="negativeSpace" presStyleCnt="0"/>
      <dgm:spPr/>
    </dgm:pt>
    <dgm:pt modelId="{FEE7C499-794C-4D9C-9A2F-500AD0E3D4C0}" type="pres">
      <dgm:prSet presAssocID="{EA032911-DBF5-4ACF-B572-08B601AEF4AE}" presName="childText" presStyleLbl="conFgAcc1" presStyleIdx="3" presStyleCnt="5" custLinFactNeighborX="5" custLinFactNeighborY="-9366">
        <dgm:presLayoutVars>
          <dgm:bulletEnabled val="1"/>
        </dgm:presLayoutVars>
      </dgm:prSet>
      <dgm:spPr/>
    </dgm:pt>
    <dgm:pt modelId="{919C047F-C070-43CD-8D1C-179F39B1C183}" type="pres">
      <dgm:prSet presAssocID="{2EA52CA9-2764-4D12-BAA7-2BA882BF02B7}" presName="spaceBetweenRectangles" presStyleCnt="0"/>
      <dgm:spPr/>
    </dgm:pt>
    <dgm:pt modelId="{03CCB62E-2237-42A5-98FE-693B17943613}" type="pres">
      <dgm:prSet presAssocID="{9A96436C-730D-4FC5-A571-694E94B39FD4}" presName="parentLin" presStyleCnt="0"/>
      <dgm:spPr/>
    </dgm:pt>
    <dgm:pt modelId="{EA859D34-FF99-44A0-B004-F2AE9CF5B6E8}" type="pres">
      <dgm:prSet presAssocID="{9A96436C-730D-4FC5-A571-694E94B39FD4}" presName="parentLeftMargin" presStyleLbl="node1" presStyleIdx="3" presStyleCnt="5"/>
      <dgm:spPr/>
    </dgm:pt>
    <dgm:pt modelId="{CE33505F-1C96-45CE-AEF7-086399FC2B75}" type="pres">
      <dgm:prSet presAssocID="{9A96436C-730D-4FC5-A571-694E94B39FD4}" presName="parentText" presStyleLbl="node1" presStyleIdx="4" presStyleCnt="5">
        <dgm:presLayoutVars>
          <dgm:chMax val="0"/>
          <dgm:bulletEnabled val="1"/>
        </dgm:presLayoutVars>
      </dgm:prSet>
      <dgm:spPr/>
    </dgm:pt>
    <dgm:pt modelId="{7A392364-2E55-4F1E-9A45-F55CAD1D2C95}" type="pres">
      <dgm:prSet presAssocID="{9A96436C-730D-4FC5-A571-694E94B39FD4}" presName="negativeSpace" presStyleCnt="0"/>
      <dgm:spPr/>
    </dgm:pt>
    <dgm:pt modelId="{E39E2971-6C3B-4DD9-8B24-DD0104E86092}" type="pres">
      <dgm:prSet presAssocID="{9A96436C-730D-4FC5-A571-694E94B39FD4}" presName="childText" presStyleLbl="conFgAcc1" presStyleIdx="4" presStyleCnt="5">
        <dgm:presLayoutVars>
          <dgm:bulletEnabled val="1"/>
        </dgm:presLayoutVars>
      </dgm:prSet>
      <dgm:spPr/>
    </dgm:pt>
  </dgm:ptLst>
  <dgm:cxnLst>
    <dgm:cxn modelId="{1339090C-9A95-4C05-841C-FA3AF987601B}" srcId="{3F442EA2-39BA-4C9A-AD59-755D4917D532}" destId="{3929B1E1-4BC4-4C73-ABE8-27CEF96A3652}" srcOrd="1" destOrd="0" parTransId="{F356CC76-9117-4B79-A270-BBBAFD3E9C79}" sibTransId="{19BA0C22-38BB-4E9F-89D5-0FF5FF9F12CE}"/>
    <dgm:cxn modelId="{EF39DC10-C489-4F29-BCDA-31D69D3CEE27}" type="presOf" srcId="{60CDF8D0-D4FC-4467-A51E-79C5A58B0B2C}" destId="{5B203A22-00AF-46E7-9415-C6DAFD7E01CC}" srcOrd="1" destOrd="0" presId="urn:microsoft.com/office/officeart/2005/8/layout/list1"/>
    <dgm:cxn modelId="{91E8EE10-A24D-4E72-918C-DFE8B8A56CE9}" type="presOf" srcId="{EFF2750D-B4B3-474C-8B62-8B638DC31F7E}" destId="{80259B02-529C-422B-91BE-D70198BA9F6C}" srcOrd="0" destOrd="0" presId="urn:microsoft.com/office/officeart/2005/8/layout/list1"/>
    <dgm:cxn modelId="{D777451D-9818-431F-B600-33C7C8A40A98}" type="presOf" srcId="{3929B1E1-4BC4-4C73-ABE8-27CEF96A3652}" destId="{21EEBBE2-729F-4D85-8CAE-C2B30FF126D2}" srcOrd="1" destOrd="0" presId="urn:microsoft.com/office/officeart/2005/8/layout/list1"/>
    <dgm:cxn modelId="{F7E95423-786D-404D-8158-68B1C89303BF}" type="presOf" srcId="{4DF9FE7B-F642-4898-A360-D4E3814E1A3D}" destId="{7E290D25-335D-4339-A8E8-B036E46B5EB5}" srcOrd="0" destOrd="0" presId="urn:microsoft.com/office/officeart/2005/8/layout/list1"/>
    <dgm:cxn modelId="{B8C31C27-7ED1-4DF9-8200-1BEA2EECBC9C}" type="presOf" srcId="{EA032911-DBF5-4ACF-B572-08B601AEF4AE}" destId="{26A72FE0-72F8-4E23-97BE-4A4BB624A60A}" srcOrd="1" destOrd="0" presId="urn:microsoft.com/office/officeart/2005/8/layout/list1"/>
    <dgm:cxn modelId="{3E379D5E-3519-4604-8C91-9AEBC1B5DA6A}" type="presOf" srcId="{60CDF8D0-D4FC-4467-A51E-79C5A58B0B2C}" destId="{864CB39B-29F9-473D-90E5-0686D86E278F}" srcOrd="0" destOrd="0" presId="urn:microsoft.com/office/officeart/2005/8/layout/list1"/>
    <dgm:cxn modelId="{C24A7367-D463-4A60-9EDA-E813D7B25561}" srcId="{3F442EA2-39BA-4C9A-AD59-755D4917D532}" destId="{EA032911-DBF5-4ACF-B572-08B601AEF4AE}" srcOrd="3" destOrd="0" parTransId="{629E9702-1315-4639-A169-516A577745AF}" sibTransId="{2EA52CA9-2764-4D12-BAA7-2BA882BF02B7}"/>
    <dgm:cxn modelId="{AF9CC684-4E7C-49CE-8CBC-E38E82BCEDF1}" type="presOf" srcId="{FADC2951-B88B-46D5-B26E-C899A6F93B85}" destId="{FEE7C499-794C-4D9C-9A2F-500AD0E3D4C0}" srcOrd="0" destOrd="0" presId="urn:microsoft.com/office/officeart/2005/8/layout/list1"/>
    <dgm:cxn modelId="{3F51B687-7451-46B5-A1DB-24423A6D626E}" srcId="{EA032911-DBF5-4ACF-B572-08B601AEF4AE}" destId="{FADC2951-B88B-46D5-B26E-C899A6F93B85}" srcOrd="0" destOrd="0" parTransId="{1D43E3F5-BF6F-466B-AF7A-3A49BFC6C32F}" sibTransId="{C0047585-31E9-4455-BEF7-5578122D421F}"/>
    <dgm:cxn modelId="{E12E128A-D14B-4DAD-B3C2-4C2D815371A8}" type="presOf" srcId="{3929B1E1-4BC4-4C73-ABE8-27CEF96A3652}" destId="{D0037F0D-DB9A-4BA4-97B4-D939B26E14DA}" srcOrd="0" destOrd="0" presId="urn:microsoft.com/office/officeart/2005/8/layout/list1"/>
    <dgm:cxn modelId="{EBD8BE8D-6018-43E2-B081-034BB5656EB6}" srcId="{3F442EA2-39BA-4C9A-AD59-755D4917D532}" destId="{4DF9FE7B-F642-4898-A360-D4E3814E1A3D}" srcOrd="0" destOrd="0" parTransId="{1C10F06D-860A-4604-A7AD-02E614FE3976}" sibTransId="{43C18EFF-81FC-4D70-8C6B-E95FF3730413}"/>
    <dgm:cxn modelId="{09FCCB9D-A30A-4326-970E-26252D39327F}" srcId="{3929B1E1-4BC4-4C73-ABE8-27CEF96A3652}" destId="{99E0600D-9954-43F4-8926-13B8777FAAA1}" srcOrd="0" destOrd="0" parTransId="{BE23F476-2C5C-42ED-BF2B-CD5FC7ADDDF6}" sibTransId="{C44937DC-4907-4769-AA8B-1B3E7391D7B0}"/>
    <dgm:cxn modelId="{A058DDA2-48CA-4E5B-B389-F71A59C262B0}" srcId="{4DF9FE7B-F642-4898-A360-D4E3814E1A3D}" destId="{EFF2750D-B4B3-474C-8B62-8B638DC31F7E}" srcOrd="0" destOrd="0" parTransId="{AEBC78E6-CDDC-4C8F-A157-3C51E907FACD}" sibTransId="{75C067D7-FCD2-4969-8F27-4BBDA88E75ED}"/>
    <dgm:cxn modelId="{27777FAB-84EE-45F2-883E-DC246C68198A}" srcId="{9A96436C-730D-4FC5-A571-694E94B39FD4}" destId="{F9F89AF8-736C-4916-9BA9-40478EA2CB80}" srcOrd="0" destOrd="0" parTransId="{2F4DE89B-3B30-49F2-9AE0-C853FA2DE66E}" sibTransId="{6C23803B-0F01-4EBA-BB73-5B8F03BC7B05}"/>
    <dgm:cxn modelId="{FC3C0DB7-9FD1-4688-8024-16D6F63718C0}" type="presOf" srcId="{99E0600D-9954-43F4-8926-13B8777FAAA1}" destId="{5282638F-EFF2-4770-BB1A-21455422E45D}" srcOrd="0" destOrd="0" presId="urn:microsoft.com/office/officeart/2005/8/layout/list1"/>
    <dgm:cxn modelId="{5CFD4EB9-5489-4D86-8D08-21BC255BCD43}" type="presOf" srcId="{F9F89AF8-736C-4916-9BA9-40478EA2CB80}" destId="{E39E2971-6C3B-4DD9-8B24-DD0104E86092}" srcOrd="0" destOrd="0" presId="urn:microsoft.com/office/officeart/2005/8/layout/list1"/>
    <dgm:cxn modelId="{133AB3BA-08EC-432D-814B-0243B8AEAE27}" type="presOf" srcId="{3F442EA2-39BA-4C9A-AD59-755D4917D532}" destId="{E6A445EE-D086-4B01-B491-D67950A5A065}" srcOrd="0" destOrd="0" presId="urn:microsoft.com/office/officeart/2005/8/layout/list1"/>
    <dgm:cxn modelId="{F73724BB-9F76-48DD-A1EC-5A905AB30AFF}" type="presOf" srcId="{9A96436C-730D-4FC5-A571-694E94B39FD4}" destId="{CE33505F-1C96-45CE-AEF7-086399FC2B75}" srcOrd="1" destOrd="0" presId="urn:microsoft.com/office/officeart/2005/8/layout/list1"/>
    <dgm:cxn modelId="{9F679DC2-6B0E-43AA-A414-29A0BEBDE7EB}" type="presOf" srcId="{50629C12-7464-4473-ADEF-1A284F8A9957}" destId="{964E6811-5072-4466-B721-689C35A65029}" srcOrd="0" destOrd="0" presId="urn:microsoft.com/office/officeart/2005/8/layout/list1"/>
    <dgm:cxn modelId="{1D32FCC9-657C-4348-9C0D-52115D559FEB}" srcId="{60CDF8D0-D4FC-4467-A51E-79C5A58B0B2C}" destId="{50629C12-7464-4473-ADEF-1A284F8A9957}" srcOrd="0" destOrd="0" parTransId="{9D1CB46C-0CFA-4B27-9224-267431FBD094}" sibTransId="{4576BCC5-0598-4332-A2E7-87AC3ADD4EB8}"/>
    <dgm:cxn modelId="{375B18CD-FCF3-4322-9CC3-F82573E132C3}" type="presOf" srcId="{9A96436C-730D-4FC5-A571-694E94B39FD4}" destId="{EA859D34-FF99-44A0-B004-F2AE9CF5B6E8}" srcOrd="0" destOrd="0" presId="urn:microsoft.com/office/officeart/2005/8/layout/list1"/>
    <dgm:cxn modelId="{8576DCD1-34CD-45D1-A39D-25F9C463BD27}" srcId="{3F442EA2-39BA-4C9A-AD59-755D4917D532}" destId="{9A96436C-730D-4FC5-A571-694E94B39FD4}" srcOrd="4" destOrd="0" parTransId="{BD24966F-C4F4-479C-9665-5ABCA06CA2F5}" sibTransId="{DF88A1DE-296C-425F-B61C-B5D23DE4F919}"/>
    <dgm:cxn modelId="{2E5786DA-768D-4035-A3EB-481D6F92E33E}" type="presOf" srcId="{EA032911-DBF5-4ACF-B572-08B601AEF4AE}" destId="{C0793DCE-3088-4405-9F9B-199294338A8F}" srcOrd="0" destOrd="0" presId="urn:microsoft.com/office/officeart/2005/8/layout/list1"/>
    <dgm:cxn modelId="{2BA65DEC-E719-4ED3-8135-48349D42DD04}" srcId="{3F442EA2-39BA-4C9A-AD59-755D4917D532}" destId="{60CDF8D0-D4FC-4467-A51E-79C5A58B0B2C}" srcOrd="2" destOrd="0" parTransId="{E12A269F-AB82-486A-9077-80F2BBBE48C2}" sibTransId="{3F7FD59D-A716-4310-A89A-AB6F740D9FFF}"/>
    <dgm:cxn modelId="{3A76F5FD-AC51-43D5-A60D-6EA2DBBDF0F6}" type="presOf" srcId="{4DF9FE7B-F642-4898-A360-D4E3814E1A3D}" destId="{674922F1-7266-4681-AD4F-1C618A5FFF23}" srcOrd="1" destOrd="0" presId="urn:microsoft.com/office/officeart/2005/8/layout/list1"/>
    <dgm:cxn modelId="{7C96F733-1FEB-4464-AFE2-A6FFE050E7F5}" type="presParOf" srcId="{E6A445EE-D086-4B01-B491-D67950A5A065}" destId="{6D3A9625-D3EB-4CA1-AB05-34452283708A}" srcOrd="0" destOrd="0" presId="urn:microsoft.com/office/officeart/2005/8/layout/list1"/>
    <dgm:cxn modelId="{52625C28-CB81-4E22-A0FD-8E29373E6B1B}" type="presParOf" srcId="{6D3A9625-D3EB-4CA1-AB05-34452283708A}" destId="{7E290D25-335D-4339-A8E8-B036E46B5EB5}" srcOrd="0" destOrd="0" presId="urn:microsoft.com/office/officeart/2005/8/layout/list1"/>
    <dgm:cxn modelId="{B0C612E2-3EE1-400E-AE2C-6D7A4CC4C27B}" type="presParOf" srcId="{6D3A9625-D3EB-4CA1-AB05-34452283708A}" destId="{674922F1-7266-4681-AD4F-1C618A5FFF23}" srcOrd="1" destOrd="0" presId="urn:microsoft.com/office/officeart/2005/8/layout/list1"/>
    <dgm:cxn modelId="{4744E578-4CB5-48E8-A0C6-86520C5FA672}" type="presParOf" srcId="{E6A445EE-D086-4B01-B491-D67950A5A065}" destId="{96C29850-0672-4B77-B5DE-2E1563038631}" srcOrd="1" destOrd="0" presId="urn:microsoft.com/office/officeart/2005/8/layout/list1"/>
    <dgm:cxn modelId="{9B31D144-B860-4AE0-AA2A-C3C20A8603D5}" type="presParOf" srcId="{E6A445EE-D086-4B01-B491-D67950A5A065}" destId="{80259B02-529C-422B-91BE-D70198BA9F6C}" srcOrd="2" destOrd="0" presId="urn:microsoft.com/office/officeart/2005/8/layout/list1"/>
    <dgm:cxn modelId="{7C89F48A-EAC4-44E9-B2C3-D6045323FD07}" type="presParOf" srcId="{E6A445EE-D086-4B01-B491-D67950A5A065}" destId="{E53EFB4E-D3DB-42E1-82AC-148F7D29254F}" srcOrd="3" destOrd="0" presId="urn:microsoft.com/office/officeart/2005/8/layout/list1"/>
    <dgm:cxn modelId="{BD05F436-0254-432E-8B09-A17511FE268A}" type="presParOf" srcId="{E6A445EE-D086-4B01-B491-D67950A5A065}" destId="{07AC1C38-F728-4390-9C76-57A49ED97DBB}" srcOrd="4" destOrd="0" presId="urn:microsoft.com/office/officeart/2005/8/layout/list1"/>
    <dgm:cxn modelId="{C0A0D860-DA07-4CBB-91A5-F43E0D04FCF4}" type="presParOf" srcId="{07AC1C38-F728-4390-9C76-57A49ED97DBB}" destId="{D0037F0D-DB9A-4BA4-97B4-D939B26E14DA}" srcOrd="0" destOrd="0" presId="urn:microsoft.com/office/officeart/2005/8/layout/list1"/>
    <dgm:cxn modelId="{7E09DDEB-EE25-4606-A71C-7D9B4BBA2CC8}" type="presParOf" srcId="{07AC1C38-F728-4390-9C76-57A49ED97DBB}" destId="{21EEBBE2-729F-4D85-8CAE-C2B30FF126D2}" srcOrd="1" destOrd="0" presId="urn:microsoft.com/office/officeart/2005/8/layout/list1"/>
    <dgm:cxn modelId="{16B4A5AA-CD57-4E81-BD9D-EA0185BCFB1E}" type="presParOf" srcId="{E6A445EE-D086-4B01-B491-D67950A5A065}" destId="{AACB3FAF-C320-430D-84D4-71BA6D1761D1}" srcOrd="5" destOrd="0" presId="urn:microsoft.com/office/officeart/2005/8/layout/list1"/>
    <dgm:cxn modelId="{87A76DD9-C373-44C0-9414-15DC155EA76E}" type="presParOf" srcId="{E6A445EE-D086-4B01-B491-D67950A5A065}" destId="{5282638F-EFF2-4770-BB1A-21455422E45D}" srcOrd="6" destOrd="0" presId="urn:microsoft.com/office/officeart/2005/8/layout/list1"/>
    <dgm:cxn modelId="{0755B841-50A5-42EE-A8F3-8B0D460B67BC}" type="presParOf" srcId="{E6A445EE-D086-4B01-B491-D67950A5A065}" destId="{8CE827AA-77D8-4146-A665-00110A17769E}" srcOrd="7" destOrd="0" presId="urn:microsoft.com/office/officeart/2005/8/layout/list1"/>
    <dgm:cxn modelId="{07113AD3-C775-48C9-830E-576F0EE07749}" type="presParOf" srcId="{E6A445EE-D086-4B01-B491-D67950A5A065}" destId="{34C9EE47-81AF-461E-8292-AB107AA0D367}" srcOrd="8" destOrd="0" presId="urn:microsoft.com/office/officeart/2005/8/layout/list1"/>
    <dgm:cxn modelId="{4B7DC143-6BA8-45DE-B0C7-421B9E9D50BD}" type="presParOf" srcId="{34C9EE47-81AF-461E-8292-AB107AA0D367}" destId="{864CB39B-29F9-473D-90E5-0686D86E278F}" srcOrd="0" destOrd="0" presId="urn:microsoft.com/office/officeart/2005/8/layout/list1"/>
    <dgm:cxn modelId="{5D8F5A1E-4827-449A-B310-63F6F8A02B3B}" type="presParOf" srcId="{34C9EE47-81AF-461E-8292-AB107AA0D367}" destId="{5B203A22-00AF-46E7-9415-C6DAFD7E01CC}" srcOrd="1" destOrd="0" presId="urn:microsoft.com/office/officeart/2005/8/layout/list1"/>
    <dgm:cxn modelId="{1F844143-3020-41F3-A2B1-36CB25F670B9}" type="presParOf" srcId="{E6A445EE-D086-4B01-B491-D67950A5A065}" destId="{DF9C1F84-81DE-4E5D-9537-C2D1A211B8B6}" srcOrd="9" destOrd="0" presId="urn:microsoft.com/office/officeart/2005/8/layout/list1"/>
    <dgm:cxn modelId="{361E8493-E05B-46F9-A5FF-F03C8BA97CD5}" type="presParOf" srcId="{E6A445EE-D086-4B01-B491-D67950A5A065}" destId="{964E6811-5072-4466-B721-689C35A65029}" srcOrd="10" destOrd="0" presId="urn:microsoft.com/office/officeart/2005/8/layout/list1"/>
    <dgm:cxn modelId="{1022B32C-3358-4DC7-8CDC-3ABCC8026062}" type="presParOf" srcId="{E6A445EE-D086-4B01-B491-D67950A5A065}" destId="{1B4268A4-7E16-486E-9DE7-7FE80ABF4445}" srcOrd="11" destOrd="0" presId="urn:microsoft.com/office/officeart/2005/8/layout/list1"/>
    <dgm:cxn modelId="{3B9E4E9F-A7E8-44B4-946B-184478DBA304}" type="presParOf" srcId="{E6A445EE-D086-4B01-B491-D67950A5A065}" destId="{DDBB5697-D1BB-46E8-9B49-FAA54CEBA70B}" srcOrd="12" destOrd="0" presId="urn:microsoft.com/office/officeart/2005/8/layout/list1"/>
    <dgm:cxn modelId="{549B7DF4-9106-4150-A0C1-059D6386B9A1}" type="presParOf" srcId="{DDBB5697-D1BB-46E8-9B49-FAA54CEBA70B}" destId="{C0793DCE-3088-4405-9F9B-199294338A8F}" srcOrd="0" destOrd="0" presId="urn:microsoft.com/office/officeart/2005/8/layout/list1"/>
    <dgm:cxn modelId="{092DC511-8352-432A-81EF-E7A5A3FCF41C}" type="presParOf" srcId="{DDBB5697-D1BB-46E8-9B49-FAA54CEBA70B}" destId="{26A72FE0-72F8-4E23-97BE-4A4BB624A60A}" srcOrd="1" destOrd="0" presId="urn:microsoft.com/office/officeart/2005/8/layout/list1"/>
    <dgm:cxn modelId="{ED5CAE9D-0F71-43C0-BDEC-A45D23019CD9}" type="presParOf" srcId="{E6A445EE-D086-4B01-B491-D67950A5A065}" destId="{08DA5496-DFED-4E2F-9FCB-A5F801BB6C3A}" srcOrd="13" destOrd="0" presId="urn:microsoft.com/office/officeart/2005/8/layout/list1"/>
    <dgm:cxn modelId="{132745D3-66BB-4422-9107-CBDEE65D4645}" type="presParOf" srcId="{E6A445EE-D086-4B01-B491-D67950A5A065}" destId="{FEE7C499-794C-4D9C-9A2F-500AD0E3D4C0}" srcOrd="14" destOrd="0" presId="urn:microsoft.com/office/officeart/2005/8/layout/list1"/>
    <dgm:cxn modelId="{ECBAE66B-23D5-41F8-8FB2-8CFDEDB40541}" type="presParOf" srcId="{E6A445EE-D086-4B01-B491-D67950A5A065}" destId="{919C047F-C070-43CD-8D1C-179F39B1C183}" srcOrd="15" destOrd="0" presId="urn:microsoft.com/office/officeart/2005/8/layout/list1"/>
    <dgm:cxn modelId="{C53B6C60-4246-4168-BEDE-D4B93EE82944}" type="presParOf" srcId="{E6A445EE-D086-4B01-B491-D67950A5A065}" destId="{03CCB62E-2237-42A5-98FE-693B17943613}" srcOrd="16" destOrd="0" presId="urn:microsoft.com/office/officeart/2005/8/layout/list1"/>
    <dgm:cxn modelId="{B937CABC-DDE9-4FD0-9EE5-48D33E32D92E}" type="presParOf" srcId="{03CCB62E-2237-42A5-98FE-693B17943613}" destId="{EA859D34-FF99-44A0-B004-F2AE9CF5B6E8}" srcOrd="0" destOrd="0" presId="urn:microsoft.com/office/officeart/2005/8/layout/list1"/>
    <dgm:cxn modelId="{B1EDA96D-FADA-4CD7-AD6D-550EA1E0CEBD}" type="presParOf" srcId="{03CCB62E-2237-42A5-98FE-693B17943613}" destId="{CE33505F-1C96-45CE-AEF7-086399FC2B75}" srcOrd="1" destOrd="0" presId="urn:microsoft.com/office/officeart/2005/8/layout/list1"/>
    <dgm:cxn modelId="{3249FD54-05B4-4453-98F5-DED6812193F9}" type="presParOf" srcId="{E6A445EE-D086-4B01-B491-D67950A5A065}" destId="{7A392364-2E55-4F1E-9A45-F55CAD1D2C95}" srcOrd="17" destOrd="0" presId="urn:microsoft.com/office/officeart/2005/8/layout/list1"/>
    <dgm:cxn modelId="{5567E4B9-6C04-4B51-B504-DE041534C690}" type="presParOf" srcId="{E6A445EE-D086-4B01-B491-D67950A5A065}" destId="{E39E2971-6C3B-4DD9-8B24-DD0104E86092}"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442EA2-39BA-4C9A-AD59-755D4917D532}"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4DF9FE7B-F642-4898-A360-D4E3814E1A3D}">
      <dgm:prSet phldrT="[Text]"/>
      <dgm:spPr/>
      <dgm:t>
        <a:bodyPr/>
        <a:lstStyle/>
        <a:p>
          <a:r>
            <a:rPr lang="he-IL" dirty="0"/>
            <a:t>1. מניין לנו שהאב חייב ללמד את בנו תורה?</a:t>
          </a:r>
          <a:endParaRPr lang="en-US" dirty="0"/>
        </a:p>
      </dgm:t>
    </dgm:pt>
    <dgm:pt modelId="{1C10F06D-860A-4604-A7AD-02E614FE3976}" type="parTrans" cxnId="{EBD8BE8D-6018-43E2-B081-034BB5656EB6}">
      <dgm:prSet/>
      <dgm:spPr/>
      <dgm:t>
        <a:bodyPr/>
        <a:lstStyle/>
        <a:p>
          <a:endParaRPr lang="en-US"/>
        </a:p>
      </dgm:t>
    </dgm:pt>
    <dgm:pt modelId="{43C18EFF-81FC-4D70-8C6B-E95FF3730413}" type="sibTrans" cxnId="{EBD8BE8D-6018-43E2-B081-034BB5656EB6}">
      <dgm:prSet/>
      <dgm:spPr/>
      <dgm:t>
        <a:bodyPr/>
        <a:lstStyle/>
        <a:p>
          <a:endParaRPr lang="en-US"/>
        </a:p>
      </dgm:t>
    </dgm:pt>
    <dgm:pt modelId="{EFF2750D-B4B3-474C-8B62-8B638DC31F7E}">
      <dgm:prSet phldrT="[Text]"/>
      <dgm:spPr/>
      <dgm:t>
        <a:bodyPr/>
        <a:lstStyle/>
        <a:p>
          <a:pPr rtl="1">
            <a:buFontTx/>
            <a:buNone/>
          </a:pPr>
          <a:r>
            <a:rPr lang="he-IL" b="0" i="0" dirty="0"/>
            <a:t>ו</a:t>
          </a:r>
          <a:r>
            <a:rPr lang="he-IL" b="0" i="0" u="sng" dirty="0"/>
            <a:t>ְלִמַּדְתֶּם אֹתָם </a:t>
          </a:r>
          <a:r>
            <a:rPr lang="he-IL" b="0" i="0" dirty="0"/>
            <a:t>אֶת-בְּנֵיכֶם לְדַבֵּר בָּם בְּשִׁבְתְּךָ בְּבֵיתֶךָ וּבְלֶכְתְּךָ בַדֶּרֶךְ וּבְשָׁכְבְּךָ וּבְקוּמֶךָ. (דב' יא, יט)</a:t>
          </a:r>
          <a:endParaRPr lang="en-US" dirty="0"/>
        </a:p>
      </dgm:t>
    </dgm:pt>
    <dgm:pt modelId="{AEBC78E6-CDDC-4C8F-A157-3C51E907FACD}" type="parTrans" cxnId="{A058DDA2-48CA-4E5B-B389-F71A59C262B0}">
      <dgm:prSet/>
      <dgm:spPr/>
      <dgm:t>
        <a:bodyPr/>
        <a:lstStyle/>
        <a:p>
          <a:endParaRPr lang="en-US"/>
        </a:p>
      </dgm:t>
    </dgm:pt>
    <dgm:pt modelId="{75C067D7-FCD2-4969-8F27-4BBDA88E75ED}" type="sibTrans" cxnId="{A058DDA2-48CA-4E5B-B389-F71A59C262B0}">
      <dgm:prSet/>
      <dgm:spPr/>
      <dgm:t>
        <a:bodyPr/>
        <a:lstStyle/>
        <a:p>
          <a:endParaRPr lang="en-US"/>
        </a:p>
      </dgm:t>
    </dgm:pt>
    <dgm:pt modelId="{3929B1E1-4BC4-4C73-ABE8-27CEF96A3652}">
      <dgm:prSet phldrT="[Text]"/>
      <dgm:spPr/>
      <dgm:t>
        <a:bodyPr/>
        <a:lstStyle/>
        <a:p>
          <a:r>
            <a:rPr lang="he-IL" dirty="0"/>
            <a:t>2. מניין לנו שהוא מחויב ללמד את עצמו אם אביו לא לימדו תורה?</a:t>
          </a:r>
          <a:endParaRPr lang="en-US" dirty="0"/>
        </a:p>
      </dgm:t>
    </dgm:pt>
    <dgm:pt modelId="{F356CC76-9117-4B79-A270-BBBAFD3E9C79}" type="parTrans" cxnId="{1339090C-9A95-4C05-841C-FA3AF987601B}">
      <dgm:prSet/>
      <dgm:spPr/>
      <dgm:t>
        <a:bodyPr/>
        <a:lstStyle/>
        <a:p>
          <a:endParaRPr lang="en-US"/>
        </a:p>
      </dgm:t>
    </dgm:pt>
    <dgm:pt modelId="{19BA0C22-38BB-4E9F-89D5-0FF5FF9F12CE}" type="sibTrans" cxnId="{1339090C-9A95-4C05-841C-FA3AF987601B}">
      <dgm:prSet/>
      <dgm:spPr/>
      <dgm:t>
        <a:bodyPr/>
        <a:lstStyle/>
        <a:p>
          <a:endParaRPr lang="en-US"/>
        </a:p>
      </dgm:t>
    </dgm:pt>
    <dgm:pt modelId="{99E0600D-9954-43F4-8926-13B8777FAAA1}">
      <dgm:prSet phldrT="[Text]"/>
      <dgm:spPr/>
      <dgm:t>
        <a:bodyPr/>
        <a:lstStyle/>
        <a:p>
          <a:pPr rtl="1">
            <a:buFontTx/>
            <a:buNone/>
          </a:pPr>
          <a:r>
            <a:rPr lang="he-IL" b="0" i="0" dirty="0"/>
            <a:t>וַיִּקְרָא מֹשֶׁה, אֶל-כָּל-יִשְׂרָאֵל וַיֹּאמֶר אֲלֵהֶם שְׁמַע יִשְׂרָאֵל אֶת-הַחֻקִּים וְאֶת-הַמִּשְׁפָּטִים אֲשֶׁר אָנֹכִי דֹּבֵר בְּאָזְנֵיכֶם הַיּוֹם </a:t>
          </a:r>
          <a:r>
            <a:rPr lang="he-IL" b="0" i="0" u="sng" dirty="0"/>
            <a:t>וּלְמַדְתֶּם אֹתָם</a:t>
          </a:r>
          <a:r>
            <a:rPr lang="he-IL" b="0" i="0" dirty="0"/>
            <a:t> וּשְׁמַרְתֶּם לַעֲשֹׂתָם.  (דב' ה, א)</a:t>
          </a:r>
          <a:endParaRPr lang="en-US" dirty="0"/>
        </a:p>
      </dgm:t>
    </dgm:pt>
    <dgm:pt modelId="{BE23F476-2C5C-42ED-BF2B-CD5FC7ADDDF6}" type="parTrans" cxnId="{09FCCB9D-A30A-4326-970E-26252D39327F}">
      <dgm:prSet/>
      <dgm:spPr/>
      <dgm:t>
        <a:bodyPr/>
        <a:lstStyle/>
        <a:p>
          <a:endParaRPr lang="en-US"/>
        </a:p>
      </dgm:t>
    </dgm:pt>
    <dgm:pt modelId="{C44937DC-4907-4769-AA8B-1B3E7391D7B0}" type="sibTrans" cxnId="{09FCCB9D-A30A-4326-970E-26252D39327F}">
      <dgm:prSet/>
      <dgm:spPr/>
      <dgm:t>
        <a:bodyPr/>
        <a:lstStyle/>
        <a:p>
          <a:endParaRPr lang="en-US"/>
        </a:p>
      </dgm:t>
    </dgm:pt>
    <dgm:pt modelId="{50629C12-7464-4473-ADEF-1A284F8A9957}">
      <dgm:prSet phldrT="[Text]"/>
      <dgm:spPr/>
      <dgm:t>
        <a:bodyPr/>
        <a:lstStyle/>
        <a:p>
          <a:pPr rtl="1">
            <a:buFontTx/>
            <a:buNone/>
          </a:pPr>
          <a:r>
            <a:rPr lang="he-IL" dirty="0"/>
            <a:t>"ולימדתם" – "ולמדתם" – כל שמצווה ללמוד מצווה ללמד</a:t>
          </a:r>
          <a:endParaRPr lang="en-US" dirty="0"/>
        </a:p>
      </dgm:t>
    </dgm:pt>
    <dgm:pt modelId="{9D1CB46C-0CFA-4B27-9224-267431FBD094}" type="parTrans" cxnId="{1D32FCC9-657C-4348-9C0D-52115D559FEB}">
      <dgm:prSet/>
      <dgm:spPr/>
      <dgm:t>
        <a:bodyPr/>
        <a:lstStyle/>
        <a:p>
          <a:endParaRPr lang="en-US"/>
        </a:p>
      </dgm:t>
    </dgm:pt>
    <dgm:pt modelId="{4576BCC5-0598-4332-A2E7-87AC3ADD4EB8}" type="sibTrans" cxnId="{1D32FCC9-657C-4348-9C0D-52115D559FEB}">
      <dgm:prSet/>
      <dgm:spPr/>
      <dgm:t>
        <a:bodyPr/>
        <a:lstStyle/>
        <a:p>
          <a:endParaRPr lang="en-US"/>
        </a:p>
      </dgm:t>
    </dgm:pt>
    <dgm:pt modelId="{EA032911-DBF5-4ACF-B572-08B601AEF4AE}">
      <dgm:prSet/>
      <dgm:spPr/>
      <dgm:t>
        <a:bodyPr/>
        <a:lstStyle/>
        <a:p>
          <a:r>
            <a:rPr lang="he-IL" dirty="0"/>
            <a:t>4. מניין לנו שאשה לא מחוייבת ללמוד תורה בעצמה?</a:t>
          </a:r>
          <a:endParaRPr lang="en-US" dirty="0"/>
        </a:p>
      </dgm:t>
    </dgm:pt>
    <dgm:pt modelId="{629E9702-1315-4639-A169-516A577745AF}" type="parTrans" cxnId="{C24A7367-D463-4A60-9EDA-E813D7B25561}">
      <dgm:prSet/>
      <dgm:spPr/>
      <dgm:t>
        <a:bodyPr/>
        <a:lstStyle/>
        <a:p>
          <a:endParaRPr lang="en-US"/>
        </a:p>
      </dgm:t>
    </dgm:pt>
    <dgm:pt modelId="{2EA52CA9-2764-4D12-BAA7-2BA882BF02B7}" type="sibTrans" cxnId="{C24A7367-D463-4A60-9EDA-E813D7B25561}">
      <dgm:prSet/>
      <dgm:spPr/>
      <dgm:t>
        <a:bodyPr/>
        <a:lstStyle/>
        <a:p>
          <a:endParaRPr lang="en-US"/>
        </a:p>
      </dgm:t>
    </dgm:pt>
    <dgm:pt modelId="{60CDF8D0-D4FC-4467-A51E-79C5A58B0B2C}">
      <dgm:prSet phldrT="[Text]"/>
      <dgm:spPr/>
      <dgm:t>
        <a:bodyPr/>
        <a:lstStyle/>
        <a:p>
          <a:r>
            <a:rPr lang="he-IL" dirty="0"/>
            <a:t>3. מניין לנו שאשה לא מחוייבת ללמד את בנה תורה?</a:t>
          </a:r>
          <a:endParaRPr lang="en-US" dirty="0"/>
        </a:p>
      </dgm:t>
    </dgm:pt>
    <dgm:pt modelId="{3F7FD59D-A716-4310-A89A-AB6F740D9FFF}" type="sibTrans" cxnId="{2BA65DEC-E719-4ED3-8135-48349D42DD04}">
      <dgm:prSet/>
      <dgm:spPr/>
      <dgm:t>
        <a:bodyPr/>
        <a:lstStyle/>
        <a:p>
          <a:endParaRPr lang="en-US"/>
        </a:p>
      </dgm:t>
    </dgm:pt>
    <dgm:pt modelId="{E12A269F-AB82-486A-9077-80F2BBBE48C2}" type="parTrans" cxnId="{2BA65DEC-E719-4ED3-8135-48349D42DD04}">
      <dgm:prSet/>
      <dgm:spPr/>
      <dgm:t>
        <a:bodyPr/>
        <a:lstStyle/>
        <a:p>
          <a:endParaRPr lang="en-US"/>
        </a:p>
      </dgm:t>
    </dgm:pt>
    <dgm:pt modelId="{9A96436C-730D-4FC5-A571-694E94B39FD4}">
      <dgm:prSet/>
      <dgm:spPr/>
      <dgm:t>
        <a:bodyPr/>
        <a:lstStyle/>
        <a:p>
          <a:r>
            <a:rPr lang="he-IL" dirty="0"/>
            <a:t>5. מניין לנו שאחרים לא מצווים ללמד אשה?</a:t>
          </a:r>
          <a:endParaRPr lang="en-US" dirty="0"/>
        </a:p>
      </dgm:t>
    </dgm:pt>
    <dgm:pt modelId="{BD24966F-C4F4-479C-9665-5ABCA06CA2F5}" type="parTrans" cxnId="{8576DCD1-34CD-45D1-A39D-25F9C463BD27}">
      <dgm:prSet/>
      <dgm:spPr/>
      <dgm:t>
        <a:bodyPr/>
        <a:lstStyle/>
        <a:p>
          <a:endParaRPr lang="en-US"/>
        </a:p>
      </dgm:t>
    </dgm:pt>
    <dgm:pt modelId="{DF88A1DE-296C-425F-B61C-B5D23DE4F919}" type="sibTrans" cxnId="{8576DCD1-34CD-45D1-A39D-25F9C463BD27}">
      <dgm:prSet/>
      <dgm:spPr/>
      <dgm:t>
        <a:bodyPr/>
        <a:lstStyle/>
        <a:p>
          <a:endParaRPr lang="en-US"/>
        </a:p>
      </dgm:t>
    </dgm:pt>
    <dgm:pt modelId="{FADC2951-B88B-46D5-B26E-C899A6F93B85}">
      <dgm:prSet/>
      <dgm:spPr/>
      <dgm:t>
        <a:bodyPr/>
        <a:lstStyle/>
        <a:p>
          <a:pPr rtl="1">
            <a:buFontTx/>
            <a:buNone/>
          </a:pPr>
          <a:r>
            <a:rPr lang="he-IL" dirty="0"/>
            <a:t>"ולימדתם" – "ולמדתם" – רק מי שמאחרים מצווים ללמדו מצווה ללמד אחרים</a:t>
          </a:r>
          <a:endParaRPr lang="en-US" dirty="0"/>
        </a:p>
      </dgm:t>
    </dgm:pt>
    <dgm:pt modelId="{1D43E3F5-BF6F-466B-AF7A-3A49BFC6C32F}" type="parTrans" cxnId="{3F51B687-7451-46B5-A1DB-24423A6D626E}">
      <dgm:prSet/>
      <dgm:spPr/>
      <dgm:t>
        <a:bodyPr/>
        <a:lstStyle/>
        <a:p>
          <a:endParaRPr lang="en-US"/>
        </a:p>
      </dgm:t>
    </dgm:pt>
    <dgm:pt modelId="{C0047585-31E9-4455-BEF7-5578122D421F}" type="sibTrans" cxnId="{3F51B687-7451-46B5-A1DB-24423A6D626E}">
      <dgm:prSet/>
      <dgm:spPr/>
      <dgm:t>
        <a:bodyPr/>
        <a:lstStyle/>
        <a:p>
          <a:endParaRPr lang="en-US"/>
        </a:p>
      </dgm:t>
    </dgm:pt>
    <dgm:pt modelId="{F9F89AF8-736C-4916-9BA9-40478EA2CB80}">
      <dgm:prSet/>
      <dgm:spPr/>
      <dgm:t>
        <a:bodyPr/>
        <a:lstStyle/>
        <a:p>
          <a:pPr rtl="1">
            <a:buFontTx/>
            <a:buNone/>
          </a:pPr>
          <a:r>
            <a:rPr lang="he-IL" dirty="0"/>
            <a:t>"ולימדתם אותם את בניכם" – ולא בנותיכם</a:t>
          </a:r>
          <a:endParaRPr lang="en-US" dirty="0"/>
        </a:p>
      </dgm:t>
    </dgm:pt>
    <dgm:pt modelId="{2F4DE89B-3B30-49F2-9AE0-C853FA2DE66E}" type="parTrans" cxnId="{27777FAB-84EE-45F2-883E-DC246C68198A}">
      <dgm:prSet/>
      <dgm:spPr/>
      <dgm:t>
        <a:bodyPr/>
        <a:lstStyle/>
        <a:p>
          <a:endParaRPr lang="en-US"/>
        </a:p>
      </dgm:t>
    </dgm:pt>
    <dgm:pt modelId="{6C23803B-0F01-4EBA-BB73-5B8F03BC7B05}" type="sibTrans" cxnId="{27777FAB-84EE-45F2-883E-DC246C68198A}">
      <dgm:prSet/>
      <dgm:spPr/>
      <dgm:t>
        <a:bodyPr/>
        <a:lstStyle/>
        <a:p>
          <a:endParaRPr lang="en-US"/>
        </a:p>
      </dgm:t>
    </dgm:pt>
    <dgm:pt modelId="{E6A445EE-D086-4B01-B491-D67950A5A065}" type="pres">
      <dgm:prSet presAssocID="{3F442EA2-39BA-4C9A-AD59-755D4917D532}" presName="linear" presStyleCnt="0">
        <dgm:presLayoutVars>
          <dgm:dir val="rev"/>
          <dgm:animLvl val="lvl"/>
          <dgm:resizeHandles val="exact"/>
        </dgm:presLayoutVars>
      </dgm:prSet>
      <dgm:spPr/>
    </dgm:pt>
    <dgm:pt modelId="{6D3A9625-D3EB-4CA1-AB05-34452283708A}" type="pres">
      <dgm:prSet presAssocID="{4DF9FE7B-F642-4898-A360-D4E3814E1A3D}" presName="parentLin" presStyleCnt="0"/>
      <dgm:spPr/>
    </dgm:pt>
    <dgm:pt modelId="{7E290D25-335D-4339-A8E8-B036E46B5EB5}" type="pres">
      <dgm:prSet presAssocID="{4DF9FE7B-F642-4898-A360-D4E3814E1A3D}" presName="parentLeftMargin" presStyleLbl="node1" presStyleIdx="0" presStyleCnt="5"/>
      <dgm:spPr/>
    </dgm:pt>
    <dgm:pt modelId="{674922F1-7266-4681-AD4F-1C618A5FFF23}" type="pres">
      <dgm:prSet presAssocID="{4DF9FE7B-F642-4898-A360-D4E3814E1A3D}" presName="parentText" presStyleLbl="node1" presStyleIdx="0" presStyleCnt="5">
        <dgm:presLayoutVars>
          <dgm:chMax val="0"/>
          <dgm:bulletEnabled val="1"/>
        </dgm:presLayoutVars>
      </dgm:prSet>
      <dgm:spPr/>
    </dgm:pt>
    <dgm:pt modelId="{96C29850-0672-4B77-B5DE-2E1563038631}" type="pres">
      <dgm:prSet presAssocID="{4DF9FE7B-F642-4898-A360-D4E3814E1A3D}" presName="negativeSpace" presStyleCnt="0"/>
      <dgm:spPr/>
    </dgm:pt>
    <dgm:pt modelId="{80259B02-529C-422B-91BE-D70198BA9F6C}" type="pres">
      <dgm:prSet presAssocID="{4DF9FE7B-F642-4898-A360-D4E3814E1A3D}" presName="childText" presStyleLbl="conFgAcc1" presStyleIdx="0" presStyleCnt="5">
        <dgm:presLayoutVars>
          <dgm:bulletEnabled val="1"/>
        </dgm:presLayoutVars>
      </dgm:prSet>
      <dgm:spPr/>
    </dgm:pt>
    <dgm:pt modelId="{E53EFB4E-D3DB-42E1-82AC-148F7D29254F}" type="pres">
      <dgm:prSet presAssocID="{43C18EFF-81FC-4D70-8C6B-E95FF3730413}" presName="spaceBetweenRectangles" presStyleCnt="0"/>
      <dgm:spPr/>
    </dgm:pt>
    <dgm:pt modelId="{07AC1C38-F728-4390-9C76-57A49ED97DBB}" type="pres">
      <dgm:prSet presAssocID="{3929B1E1-4BC4-4C73-ABE8-27CEF96A3652}" presName="parentLin" presStyleCnt="0"/>
      <dgm:spPr/>
    </dgm:pt>
    <dgm:pt modelId="{D0037F0D-DB9A-4BA4-97B4-D939B26E14DA}" type="pres">
      <dgm:prSet presAssocID="{3929B1E1-4BC4-4C73-ABE8-27CEF96A3652}" presName="parentLeftMargin" presStyleLbl="node1" presStyleIdx="0" presStyleCnt="5"/>
      <dgm:spPr/>
    </dgm:pt>
    <dgm:pt modelId="{21EEBBE2-729F-4D85-8CAE-C2B30FF126D2}" type="pres">
      <dgm:prSet presAssocID="{3929B1E1-4BC4-4C73-ABE8-27CEF96A3652}" presName="parentText" presStyleLbl="node1" presStyleIdx="1" presStyleCnt="5">
        <dgm:presLayoutVars>
          <dgm:chMax val="0"/>
          <dgm:bulletEnabled val="1"/>
        </dgm:presLayoutVars>
      </dgm:prSet>
      <dgm:spPr/>
    </dgm:pt>
    <dgm:pt modelId="{AACB3FAF-C320-430D-84D4-71BA6D1761D1}" type="pres">
      <dgm:prSet presAssocID="{3929B1E1-4BC4-4C73-ABE8-27CEF96A3652}" presName="negativeSpace" presStyleCnt="0"/>
      <dgm:spPr/>
    </dgm:pt>
    <dgm:pt modelId="{5282638F-EFF2-4770-BB1A-21455422E45D}" type="pres">
      <dgm:prSet presAssocID="{3929B1E1-4BC4-4C73-ABE8-27CEF96A3652}" presName="childText" presStyleLbl="conFgAcc1" presStyleIdx="1" presStyleCnt="5" custLinFactNeighborX="185" custLinFactNeighborY="70499">
        <dgm:presLayoutVars>
          <dgm:bulletEnabled val="1"/>
        </dgm:presLayoutVars>
      </dgm:prSet>
      <dgm:spPr/>
    </dgm:pt>
    <dgm:pt modelId="{8CE827AA-77D8-4146-A665-00110A17769E}" type="pres">
      <dgm:prSet presAssocID="{19BA0C22-38BB-4E9F-89D5-0FF5FF9F12CE}" presName="spaceBetweenRectangles" presStyleCnt="0"/>
      <dgm:spPr/>
    </dgm:pt>
    <dgm:pt modelId="{34C9EE47-81AF-461E-8292-AB107AA0D367}" type="pres">
      <dgm:prSet presAssocID="{60CDF8D0-D4FC-4467-A51E-79C5A58B0B2C}" presName="parentLin" presStyleCnt="0"/>
      <dgm:spPr/>
    </dgm:pt>
    <dgm:pt modelId="{864CB39B-29F9-473D-90E5-0686D86E278F}" type="pres">
      <dgm:prSet presAssocID="{60CDF8D0-D4FC-4467-A51E-79C5A58B0B2C}" presName="parentLeftMargin" presStyleLbl="node1" presStyleIdx="1" presStyleCnt="5"/>
      <dgm:spPr/>
    </dgm:pt>
    <dgm:pt modelId="{5B203A22-00AF-46E7-9415-C6DAFD7E01CC}" type="pres">
      <dgm:prSet presAssocID="{60CDF8D0-D4FC-4467-A51E-79C5A58B0B2C}" presName="parentText" presStyleLbl="node1" presStyleIdx="2" presStyleCnt="5">
        <dgm:presLayoutVars>
          <dgm:chMax val="0"/>
          <dgm:bulletEnabled val="1"/>
        </dgm:presLayoutVars>
      </dgm:prSet>
      <dgm:spPr/>
    </dgm:pt>
    <dgm:pt modelId="{DF9C1F84-81DE-4E5D-9537-C2D1A211B8B6}" type="pres">
      <dgm:prSet presAssocID="{60CDF8D0-D4FC-4467-A51E-79C5A58B0B2C}" presName="negativeSpace" presStyleCnt="0"/>
      <dgm:spPr/>
    </dgm:pt>
    <dgm:pt modelId="{964E6811-5072-4466-B721-689C35A65029}" type="pres">
      <dgm:prSet presAssocID="{60CDF8D0-D4FC-4467-A51E-79C5A58B0B2C}" presName="childText" presStyleLbl="conFgAcc1" presStyleIdx="2" presStyleCnt="5">
        <dgm:presLayoutVars>
          <dgm:bulletEnabled val="1"/>
        </dgm:presLayoutVars>
      </dgm:prSet>
      <dgm:spPr/>
    </dgm:pt>
    <dgm:pt modelId="{1B4268A4-7E16-486E-9DE7-7FE80ABF4445}" type="pres">
      <dgm:prSet presAssocID="{3F7FD59D-A716-4310-A89A-AB6F740D9FFF}" presName="spaceBetweenRectangles" presStyleCnt="0"/>
      <dgm:spPr/>
    </dgm:pt>
    <dgm:pt modelId="{DDBB5697-D1BB-46E8-9B49-FAA54CEBA70B}" type="pres">
      <dgm:prSet presAssocID="{EA032911-DBF5-4ACF-B572-08B601AEF4AE}" presName="parentLin" presStyleCnt="0"/>
      <dgm:spPr/>
    </dgm:pt>
    <dgm:pt modelId="{C0793DCE-3088-4405-9F9B-199294338A8F}" type="pres">
      <dgm:prSet presAssocID="{EA032911-DBF5-4ACF-B572-08B601AEF4AE}" presName="parentLeftMargin" presStyleLbl="node1" presStyleIdx="2" presStyleCnt="5"/>
      <dgm:spPr/>
    </dgm:pt>
    <dgm:pt modelId="{26A72FE0-72F8-4E23-97BE-4A4BB624A60A}" type="pres">
      <dgm:prSet presAssocID="{EA032911-DBF5-4ACF-B572-08B601AEF4AE}" presName="parentText" presStyleLbl="node1" presStyleIdx="3" presStyleCnt="5">
        <dgm:presLayoutVars>
          <dgm:chMax val="0"/>
          <dgm:bulletEnabled val="1"/>
        </dgm:presLayoutVars>
      </dgm:prSet>
      <dgm:spPr/>
    </dgm:pt>
    <dgm:pt modelId="{08DA5496-DFED-4E2F-9FCB-A5F801BB6C3A}" type="pres">
      <dgm:prSet presAssocID="{EA032911-DBF5-4ACF-B572-08B601AEF4AE}" presName="negativeSpace" presStyleCnt="0"/>
      <dgm:spPr/>
    </dgm:pt>
    <dgm:pt modelId="{FEE7C499-794C-4D9C-9A2F-500AD0E3D4C0}" type="pres">
      <dgm:prSet presAssocID="{EA032911-DBF5-4ACF-B572-08B601AEF4AE}" presName="childText" presStyleLbl="conFgAcc1" presStyleIdx="3" presStyleCnt="5" custLinFactNeighborX="5" custLinFactNeighborY="-9366">
        <dgm:presLayoutVars>
          <dgm:bulletEnabled val="1"/>
        </dgm:presLayoutVars>
      </dgm:prSet>
      <dgm:spPr/>
    </dgm:pt>
    <dgm:pt modelId="{919C047F-C070-43CD-8D1C-179F39B1C183}" type="pres">
      <dgm:prSet presAssocID="{2EA52CA9-2764-4D12-BAA7-2BA882BF02B7}" presName="spaceBetweenRectangles" presStyleCnt="0"/>
      <dgm:spPr/>
    </dgm:pt>
    <dgm:pt modelId="{03CCB62E-2237-42A5-98FE-693B17943613}" type="pres">
      <dgm:prSet presAssocID="{9A96436C-730D-4FC5-A571-694E94B39FD4}" presName="parentLin" presStyleCnt="0"/>
      <dgm:spPr/>
    </dgm:pt>
    <dgm:pt modelId="{EA859D34-FF99-44A0-B004-F2AE9CF5B6E8}" type="pres">
      <dgm:prSet presAssocID="{9A96436C-730D-4FC5-A571-694E94B39FD4}" presName="parentLeftMargin" presStyleLbl="node1" presStyleIdx="3" presStyleCnt="5"/>
      <dgm:spPr/>
    </dgm:pt>
    <dgm:pt modelId="{CE33505F-1C96-45CE-AEF7-086399FC2B75}" type="pres">
      <dgm:prSet presAssocID="{9A96436C-730D-4FC5-A571-694E94B39FD4}" presName="parentText" presStyleLbl="node1" presStyleIdx="4" presStyleCnt="5">
        <dgm:presLayoutVars>
          <dgm:chMax val="0"/>
          <dgm:bulletEnabled val="1"/>
        </dgm:presLayoutVars>
      </dgm:prSet>
      <dgm:spPr/>
    </dgm:pt>
    <dgm:pt modelId="{7A392364-2E55-4F1E-9A45-F55CAD1D2C95}" type="pres">
      <dgm:prSet presAssocID="{9A96436C-730D-4FC5-A571-694E94B39FD4}" presName="negativeSpace" presStyleCnt="0"/>
      <dgm:spPr/>
    </dgm:pt>
    <dgm:pt modelId="{E39E2971-6C3B-4DD9-8B24-DD0104E86092}" type="pres">
      <dgm:prSet presAssocID="{9A96436C-730D-4FC5-A571-694E94B39FD4}" presName="childText" presStyleLbl="conFgAcc1" presStyleIdx="4" presStyleCnt="5">
        <dgm:presLayoutVars>
          <dgm:bulletEnabled val="1"/>
        </dgm:presLayoutVars>
      </dgm:prSet>
      <dgm:spPr/>
    </dgm:pt>
  </dgm:ptLst>
  <dgm:cxnLst>
    <dgm:cxn modelId="{1339090C-9A95-4C05-841C-FA3AF987601B}" srcId="{3F442EA2-39BA-4C9A-AD59-755D4917D532}" destId="{3929B1E1-4BC4-4C73-ABE8-27CEF96A3652}" srcOrd="1" destOrd="0" parTransId="{F356CC76-9117-4B79-A270-BBBAFD3E9C79}" sibTransId="{19BA0C22-38BB-4E9F-89D5-0FF5FF9F12CE}"/>
    <dgm:cxn modelId="{EF39DC10-C489-4F29-BCDA-31D69D3CEE27}" type="presOf" srcId="{60CDF8D0-D4FC-4467-A51E-79C5A58B0B2C}" destId="{5B203A22-00AF-46E7-9415-C6DAFD7E01CC}" srcOrd="1" destOrd="0" presId="urn:microsoft.com/office/officeart/2005/8/layout/list1"/>
    <dgm:cxn modelId="{91E8EE10-A24D-4E72-918C-DFE8B8A56CE9}" type="presOf" srcId="{EFF2750D-B4B3-474C-8B62-8B638DC31F7E}" destId="{80259B02-529C-422B-91BE-D70198BA9F6C}" srcOrd="0" destOrd="0" presId="urn:microsoft.com/office/officeart/2005/8/layout/list1"/>
    <dgm:cxn modelId="{D777451D-9818-431F-B600-33C7C8A40A98}" type="presOf" srcId="{3929B1E1-4BC4-4C73-ABE8-27CEF96A3652}" destId="{21EEBBE2-729F-4D85-8CAE-C2B30FF126D2}" srcOrd="1" destOrd="0" presId="urn:microsoft.com/office/officeart/2005/8/layout/list1"/>
    <dgm:cxn modelId="{F7E95423-786D-404D-8158-68B1C89303BF}" type="presOf" srcId="{4DF9FE7B-F642-4898-A360-D4E3814E1A3D}" destId="{7E290D25-335D-4339-A8E8-B036E46B5EB5}" srcOrd="0" destOrd="0" presId="urn:microsoft.com/office/officeart/2005/8/layout/list1"/>
    <dgm:cxn modelId="{B8C31C27-7ED1-4DF9-8200-1BEA2EECBC9C}" type="presOf" srcId="{EA032911-DBF5-4ACF-B572-08B601AEF4AE}" destId="{26A72FE0-72F8-4E23-97BE-4A4BB624A60A}" srcOrd="1" destOrd="0" presId="urn:microsoft.com/office/officeart/2005/8/layout/list1"/>
    <dgm:cxn modelId="{3E379D5E-3519-4604-8C91-9AEBC1B5DA6A}" type="presOf" srcId="{60CDF8D0-D4FC-4467-A51E-79C5A58B0B2C}" destId="{864CB39B-29F9-473D-90E5-0686D86E278F}" srcOrd="0" destOrd="0" presId="urn:microsoft.com/office/officeart/2005/8/layout/list1"/>
    <dgm:cxn modelId="{C24A7367-D463-4A60-9EDA-E813D7B25561}" srcId="{3F442EA2-39BA-4C9A-AD59-755D4917D532}" destId="{EA032911-DBF5-4ACF-B572-08B601AEF4AE}" srcOrd="3" destOrd="0" parTransId="{629E9702-1315-4639-A169-516A577745AF}" sibTransId="{2EA52CA9-2764-4D12-BAA7-2BA882BF02B7}"/>
    <dgm:cxn modelId="{AF9CC684-4E7C-49CE-8CBC-E38E82BCEDF1}" type="presOf" srcId="{FADC2951-B88B-46D5-B26E-C899A6F93B85}" destId="{FEE7C499-794C-4D9C-9A2F-500AD0E3D4C0}" srcOrd="0" destOrd="0" presId="urn:microsoft.com/office/officeart/2005/8/layout/list1"/>
    <dgm:cxn modelId="{3F51B687-7451-46B5-A1DB-24423A6D626E}" srcId="{EA032911-DBF5-4ACF-B572-08B601AEF4AE}" destId="{FADC2951-B88B-46D5-B26E-C899A6F93B85}" srcOrd="0" destOrd="0" parTransId="{1D43E3F5-BF6F-466B-AF7A-3A49BFC6C32F}" sibTransId="{C0047585-31E9-4455-BEF7-5578122D421F}"/>
    <dgm:cxn modelId="{E12E128A-D14B-4DAD-B3C2-4C2D815371A8}" type="presOf" srcId="{3929B1E1-4BC4-4C73-ABE8-27CEF96A3652}" destId="{D0037F0D-DB9A-4BA4-97B4-D939B26E14DA}" srcOrd="0" destOrd="0" presId="urn:microsoft.com/office/officeart/2005/8/layout/list1"/>
    <dgm:cxn modelId="{EBD8BE8D-6018-43E2-B081-034BB5656EB6}" srcId="{3F442EA2-39BA-4C9A-AD59-755D4917D532}" destId="{4DF9FE7B-F642-4898-A360-D4E3814E1A3D}" srcOrd="0" destOrd="0" parTransId="{1C10F06D-860A-4604-A7AD-02E614FE3976}" sibTransId="{43C18EFF-81FC-4D70-8C6B-E95FF3730413}"/>
    <dgm:cxn modelId="{09FCCB9D-A30A-4326-970E-26252D39327F}" srcId="{3929B1E1-4BC4-4C73-ABE8-27CEF96A3652}" destId="{99E0600D-9954-43F4-8926-13B8777FAAA1}" srcOrd="0" destOrd="0" parTransId="{BE23F476-2C5C-42ED-BF2B-CD5FC7ADDDF6}" sibTransId="{C44937DC-4907-4769-AA8B-1B3E7391D7B0}"/>
    <dgm:cxn modelId="{A058DDA2-48CA-4E5B-B389-F71A59C262B0}" srcId="{4DF9FE7B-F642-4898-A360-D4E3814E1A3D}" destId="{EFF2750D-B4B3-474C-8B62-8B638DC31F7E}" srcOrd="0" destOrd="0" parTransId="{AEBC78E6-CDDC-4C8F-A157-3C51E907FACD}" sibTransId="{75C067D7-FCD2-4969-8F27-4BBDA88E75ED}"/>
    <dgm:cxn modelId="{27777FAB-84EE-45F2-883E-DC246C68198A}" srcId="{9A96436C-730D-4FC5-A571-694E94B39FD4}" destId="{F9F89AF8-736C-4916-9BA9-40478EA2CB80}" srcOrd="0" destOrd="0" parTransId="{2F4DE89B-3B30-49F2-9AE0-C853FA2DE66E}" sibTransId="{6C23803B-0F01-4EBA-BB73-5B8F03BC7B05}"/>
    <dgm:cxn modelId="{FC3C0DB7-9FD1-4688-8024-16D6F63718C0}" type="presOf" srcId="{99E0600D-9954-43F4-8926-13B8777FAAA1}" destId="{5282638F-EFF2-4770-BB1A-21455422E45D}" srcOrd="0" destOrd="0" presId="urn:microsoft.com/office/officeart/2005/8/layout/list1"/>
    <dgm:cxn modelId="{5CFD4EB9-5489-4D86-8D08-21BC255BCD43}" type="presOf" srcId="{F9F89AF8-736C-4916-9BA9-40478EA2CB80}" destId="{E39E2971-6C3B-4DD9-8B24-DD0104E86092}" srcOrd="0" destOrd="0" presId="urn:microsoft.com/office/officeart/2005/8/layout/list1"/>
    <dgm:cxn modelId="{133AB3BA-08EC-432D-814B-0243B8AEAE27}" type="presOf" srcId="{3F442EA2-39BA-4C9A-AD59-755D4917D532}" destId="{E6A445EE-D086-4B01-B491-D67950A5A065}" srcOrd="0" destOrd="0" presId="urn:microsoft.com/office/officeart/2005/8/layout/list1"/>
    <dgm:cxn modelId="{F73724BB-9F76-48DD-A1EC-5A905AB30AFF}" type="presOf" srcId="{9A96436C-730D-4FC5-A571-694E94B39FD4}" destId="{CE33505F-1C96-45CE-AEF7-086399FC2B75}" srcOrd="1" destOrd="0" presId="urn:microsoft.com/office/officeart/2005/8/layout/list1"/>
    <dgm:cxn modelId="{9F679DC2-6B0E-43AA-A414-29A0BEBDE7EB}" type="presOf" srcId="{50629C12-7464-4473-ADEF-1A284F8A9957}" destId="{964E6811-5072-4466-B721-689C35A65029}" srcOrd="0" destOrd="0" presId="urn:microsoft.com/office/officeart/2005/8/layout/list1"/>
    <dgm:cxn modelId="{1D32FCC9-657C-4348-9C0D-52115D559FEB}" srcId="{60CDF8D0-D4FC-4467-A51E-79C5A58B0B2C}" destId="{50629C12-7464-4473-ADEF-1A284F8A9957}" srcOrd="0" destOrd="0" parTransId="{9D1CB46C-0CFA-4B27-9224-267431FBD094}" sibTransId="{4576BCC5-0598-4332-A2E7-87AC3ADD4EB8}"/>
    <dgm:cxn modelId="{375B18CD-FCF3-4322-9CC3-F82573E132C3}" type="presOf" srcId="{9A96436C-730D-4FC5-A571-694E94B39FD4}" destId="{EA859D34-FF99-44A0-B004-F2AE9CF5B6E8}" srcOrd="0" destOrd="0" presId="urn:microsoft.com/office/officeart/2005/8/layout/list1"/>
    <dgm:cxn modelId="{8576DCD1-34CD-45D1-A39D-25F9C463BD27}" srcId="{3F442EA2-39BA-4C9A-AD59-755D4917D532}" destId="{9A96436C-730D-4FC5-A571-694E94B39FD4}" srcOrd="4" destOrd="0" parTransId="{BD24966F-C4F4-479C-9665-5ABCA06CA2F5}" sibTransId="{DF88A1DE-296C-425F-B61C-B5D23DE4F919}"/>
    <dgm:cxn modelId="{2E5786DA-768D-4035-A3EB-481D6F92E33E}" type="presOf" srcId="{EA032911-DBF5-4ACF-B572-08B601AEF4AE}" destId="{C0793DCE-3088-4405-9F9B-199294338A8F}" srcOrd="0" destOrd="0" presId="urn:microsoft.com/office/officeart/2005/8/layout/list1"/>
    <dgm:cxn modelId="{2BA65DEC-E719-4ED3-8135-48349D42DD04}" srcId="{3F442EA2-39BA-4C9A-AD59-755D4917D532}" destId="{60CDF8D0-D4FC-4467-A51E-79C5A58B0B2C}" srcOrd="2" destOrd="0" parTransId="{E12A269F-AB82-486A-9077-80F2BBBE48C2}" sibTransId="{3F7FD59D-A716-4310-A89A-AB6F740D9FFF}"/>
    <dgm:cxn modelId="{3A76F5FD-AC51-43D5-A60D-6EA2DBBDF0F6}" type="presOf" srcId="{4DF9FE7B-F642-4898-A360-D4E3814E1A3D}" destId="{674922F1-7266-4681-AD4F-1C618A5FFF23}" srcOrd="1" destOrd="0" presId="urn:microsoft.com/office/officeart/2005/8/layout/list1"/>
    <dgm:cxn modelId="{7C96F733-1FEB-4464-AFE2-A6FFE050E7F5}" type="presParOf" srcId="{E6A445EE-D086-4B01-B491-D67950A5A065}" destId="{6D3A9625-D3EB-4CA1-AB05-34452283708A}" srcOrd="0" destOrd="0" presId="urn:microsoft.com/office/officeart/2005/8/layout/list1"/>
    <dgm:cxn modelId="{52625C28-CB81-4E22-A0FD-8E29373E6B1B}" type="presParOf" srcId="{6D3A9625-D3EB-4CA1-AB05-34452283708A}" destId="{7E290D25-335D-4339-A8E8-B036E46B5EB5}" srcOrd="0" destOrd="0" presId="urn:microsoft.com/office/officeart/2005/8/layout/list1"/>
    <dgm:cxn modelId="{B0C612E2-3EE1-400E-AE2C-6D7A4CC4C27B}" type="presParOf" srcId="{6D3A9625-D3EB-4CA1-AB05-34452283708A}" destId="{674922F1-7266-4681-AD4F-1C618A5FFF23}" srcOrd="1" destOrd="0" presId="urn:microsoft.com/office/officeart/2005/8/layout/list1"/>
    <dgm:cxn modelId="{4744E578-4CB5-48E8-A0C6-86520C5FA672}" type="presParOf" srcId="{E6A445EE-D086-4B01-B491-D67950A5A065}" destId="{96C29850-0672-4B77-B5DE-2E1563038631}" srcOrd="1" destOrd="0" presId="urn:microsoft.com/office/officeart/2005/8/layout/list1"/>
    <dgm:cxn modelId="{9B31D144-B860-4AE0-AA2A-C3C20A8603D5}" type="presParOf" srcId="{E6A445EE-D086-4B01-B491-D67950A5A065}" destId="{80259B02-529C-422B-91BE-D70198BA9F6C}" srcOrd="2" destOrd="0" presId="urn:microsoft.com/office/officeart/2005/8/layout/list1"/>
    <dgm:cxn modelId="{7C89F48A-EAC4-44E9-B2C3-D6045323FD07}" type="presParOf" srcId="{E6A445EE-D086-4B01-B491-D67950A5A065}" destId="{E53EFB4E-D3DB-42E1-82AC-148F7D29254F}" srcOrd="3" destOrd="0" presId="urn:microsoft.com/office/officeart/2005/8/layout/list1"/>
    <dgm:cxn modelId="{BD05F436-0254-432E-8B09-A17511FE268A}" type="presParOf" srcId="{E6A445EE-D086-4B01-B491-D67950A5A065}" destId="{07AC1C38-F728-4390-9C76-57A49ED97DBB}" srcOrd="4" destOrd="0" presId="urn:microsoft.com/office/officeart/2005/8/layout/list1"/>
    <dgm:cxn modelId="{C0A0D860-DA07-4CBB-91A5-F43E0D04FCF4}" type="presParOf" srcId="{07AC1C38-F728-4390-9C76-57A49ED97DBB}" destId="{D0037F0D-DB9A-4BA4-97B4-D939B26E14DA}" srcOrd="0" destOrd="0" presId="urn:microsoft.com/office/officeart/2005/8/layout/list1"/>
    <dgm:cxn modelId="{7E09DDEB-EE25-4606-A71C-7D9B4BBA2CC8}" type="presParOf" srcId="{07AC1C38-F728-4390-9C76-57A49ED97DBB}" destId="{21EEBBE2-729F-4D85-8CAE-C2B30FF126D2}" srcOrd="1" destOrd="0" presId="urn:microsoft.com/office/officeart/2005/8/layout/list1"/>
    <dgm:cxn modelId="{16B4A5AA-CD57-4E81-BD9D-EA0185BCFB1E}" type="presParOf" srcId="{E6A445EE-D086-4B01-B491-D67950A5A065}" destId="{AACB3FAF-C320-430D-84D4-71BA6D1761D1}" srcOrd="5" destOrd="0" presId="urn:microsoft.com/office/officeart/2005/8/layout/list1"/>
    <dgm:cxn modelId="{87A76DD9-C373-44C0-9414-15DC155EA76E}" type="presParOf" srcId="{E6A445EE-D086-4B01-B491-D67950A5A065}" destId="{5282638F-EFF2-4770-BB1A-21455422E45D}" srcOrd="6" destOrd="0" presId="urn:microsoft.com/office/officeart/2005/8/layout/list1"/>
    <dgm:cxn modelId="{0755B841-50A5-42EE-A8F3-8B0D460B67BC}" type="presParOf" srcId="{E6A445EE-D086-4B01-B491-D67950A5A065}" destId="{8CE827AA-77D8-4146-A665-00110A17769E}" srcOrd="7" destOrd="0" presId="urn:microsoft.com/office/officeart/2005/8/layout/list1"/>
    <dgm:cxn modelId="{07113AD3-C775-48C9-830E-576F0EE07749}" type="presParOf" srcId="{E6A445EE-D086-4B01-B491-D67950A5A065}" destId="{34C9EE47-81AF-461E-8292-AB107AA0D367}" srcOrd="8" destOrd="0" presId="urn:microsoft.com/office/officeart/2005/8/layout/list1"/>
    <dgm:cxn modelId="{4B7DC143-6BA8-45DE-B0C7-421B9E9D50BD}" type="presParOf" srcId="{34C9EE47-81AF-461E-8292-AB107AA0D367}" destId="{864CB39B-29F9-473D-90E5-0686D86E278F}" srcOrd="0" destOrd="0" presId="urn:microsoft.com/office/officeart/2005/8/layout/list1"/>
    <dgm:cxn modelId="{5D8F5A1E-4827-449A-B310-63F6F8A02B3B}" type="presParOf" srcId="{34C9EE47-81AF-461E-8292-AB107AA0D367}" destId="{5B203A22-00AF-46E7-9415-C6DAFD7E01CC}" srcOrd="1" destOrd="0" presId="urn:microsoft.com/office/officeart/2005/8/layout/list1"/>
    <dgm:cxn modelId="{1F844143-3020-41F3-A2B1-36CB25F670B9}" type="presParOf" srcId="{E6A445EE-D086-4B01-B491-D67950A5A065}" destId="{DF9C1F84-81DE-4E5D-9537-C2D1A211B8B6}" srcOrd="9" destOrd="0" presId="urn:microsoft.com/office/officeart/2005/8/layout/list1"/>
    <dgm:cxn modelId="{361E8493-E05B-46F9-A5FF-F03C8BA97CD5}" type="presParOf" srcId="{E6A445EE-D086-4B01-B491-D67950A5A065}" destId="{964E6811-5072-4466-B721-689C35A65029}" srcOrd="10" destOrd="0" presId="urn:microsoft.com/office/officeart/2005/8/layout/list1"/>
    <dgm:cxn modelId="{1022B32C-3358-4DC7-8CDC-3ABCC8026062}" type="presParOf" srcId="{E6A445EE-D086-4B01-B491-D67950A5A065}" destId="{1B4268A4-7E16-486E-9DE7-7FE80ABF4445}" srcOrd="11" destOrd="0" presId="urn:microsoft.com/office/officeart/2005/8/layout/list1"/>
    <dgm:cxn modelId="{3B9E4E9F-A7E8-44B4-946B-184478DBA304}" type="presParOf" srcId="{E6A445EE-D086-4B01-B491-D67950A5A065}" destId="{DDBB5697-D1BB-46E8-9B49-FAA54CEBA70B}" srcOrd="12" destOrd="0" presId="urn:microsoft.com/office/officeart/2005/8/layout/list1"/>
    <dgm:cxn modelId="{549B7DF4-9106-4150-A0C1-059D6386B9A1}" type="presParOf" srcId="{DDBB5697-D1BB-46E8-9B49-FAA54CEBA70B}" destId="{C0793DCE-3088-4405-9F9B-199294338A8F}" srcOrd="0" destOrd="0" presId="urn:microsoft.com/office/officeart/2005/8/layout/list1"/>
    <dgm:cxn modelId="{092DC511-8352-432A-81EF-E7A5A3FCF41C}" type="presParOf" srcId="{DDBB5697-D1BB-46E8-9B49-FAA54CEBA70B}" destId="{26A72FE0-72F8-4E23-97BE-4A4BB624A60A}" srcOrd="1" destOrd="0" presId="urn:microsoft.com/office/officeart/2005/8/layout/list1"/>
    <dgm:cxn modelId="{ED5CAE9D-0F71-43C0-BDEC-A45D23019CD9}" type="presParOf" srcId="{E6A445EE-D086-4B01-B491-D67950A5A065}" destId="{08DA5496-DFED-4E2F-9FCB-A5F801BB6C3A}" srcOrd="13" destOrd="0" presId="urn:microsoft.com/office/officeart/2005/8/layout/list1"/>
    <dgm:cxn modelId="{132745D3-66BB-4422-9107-CBDEE65D4645}" type="presParOf" srcId="{E6A445EE-D086-4B01-B491-D67950A5A065}" destId="{FEE7C499-794C-4D9C-9A2F-500AD0E3D4C0}" srcOrd="14" destOrd="0" presId="urn:microsoft.com/office/officeart/2005/8/layout/list1"/>
    <dgm:cxn modelId="{ECBAE66B-23D5-41F8-8FB2-8CFDEDB40541}" type="presParOf" srcId="{E6A445EE-D086-4B01-B491-D67950A5A065}" destId="{919C047F-C070-43CD-8D1C-179F39B1C183}" srcOrd="15" destOrd="0" presId="urn:microsoft.com/office/officeart/2005/8/layout/list1"/>
    <dgm:cxn modelId="{C53B6C60-4246-4168-BEDE-D4B93EE82944}" type="presParOf" srcId="{E6A445EE-D086-4B01-B491-D67950A5A065}" destId="{03CCB62E-2237-42A5-98FE-693B17943613}" srcOrd="16" destOrd="0" presId="urn:microsoft.com/office/officeart/2005/8/layout/list1"/>
    <dgm:cxn modelId="{B937CABC-DDE9-4FD0-9EE5-48D33E32D92E}" type="presParOf" srcId="{03CCB62E-2237-42A5-98FE-693B17943613}" destId="{EA859D34-FF99-44A0-B004-F2AE9CF5B6E8}" srcOrd="0" destOrd="0" presId="urn:microsoft.com/office/officeart/2005/8/layout/list1"/>
    <dgm:cxn modelId="{B1EDA96D-FADA-4CD7-AD6D-550EA1E0CEBD}" type="presParOf" srcId="{03CCB62E-2237-42A5-98FE-693B17943613}" destId="{CE33505F-1C96-45CE-AEF7-086399FC2B75}" srcOrd="1" destOrd="0" presId="urn:microsoft.com/office/officeart/2005/8/layout/list1"/>
    <dgm:cxn modelId="{3249FD54-05B4-4453-98F5-DED6812193F9}" type="presParOf" srcId="{E6A445EE-D086-4B01-B491-D67950A5A065}" destId="{7A392364-2E55-4F1E-9A45-F55CAD1D2C95}" srcOrd="17" destOrd="0" presId="urn:microsoft.com/office/officeart/2005/8/layout/list1"/>
    <dgm:cxn modelId="{5567E4B9-6C04-4B51-B504-DE041534C690}" type="presParOf" srcId="{E6A445EE-D086-4B01-B491-D67950A5A065}" destId="{E39E2971-6C3B-4DD9-8B24-DD0104E86092}"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59B02-529C-422B-91BE-D70198BA9F6C}">
      <dsp:nvSpPr>
        <dsp:cNvPr id="0" name=""/>
        <dsp:cNvSpPr/>
      </dsp:nvSpPr>
      <dsp:spPr>
        <a:xfrm>
          <a:off x="0" y="328515"/>
          <a:ext cx="7245501" cy="793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2331" tIns="291592" rIns="562331" bIns="99568" numCol="1" spcCol="1270" anchor="t" anchorCtr="0">
          <a:noAutofit/>
        </a:bodyPr>
        <a:lstStyle/>
        <a:p>
          <a:pPr marL="114300" lvl="1" indent="-114300" algn="r" defTabSz="622300" rtl="1">
            <a:lnSpc>
              <a:spcPct val="90000"/>
            </a:lnSpc>
            <a:spcBef>
              <a:spcPct val="0"/>
            </a:spcBef>
            <a:spcAft>
              <a:spcPct val="15000"/>
            </a:spcAft>
            <a:buFontTx/>
            <a:buNone/>
          </a:pPr>
          <a:r>
            <a:rPr lang="he-IL" sz="1400" b="0" i="0" kern="1200" dirty="0"/>
            <a:t>ו</a:t>
          </a:r>
          <a:r>
            <a:rPr lang="he-IL" sz="1400" b="0" i="0" u="sng" kern="1200" dirty="0"/>
            <a:t>ְלִמַּדְתֶּם אֹתָם </a:t>
          </a:r>
          <a:r>
            <a:rPr lang="he-IL" sz="1400" b="0" i="0" kern="1200" dirty="0"/>
            <a:t>אֶת-בְּנֵיכֶם לְדַבֵּר בָּם בְּשִׁבְתְּךָ בְּבֵיתֶךָ וּבְלֶכְתְּךָ בַדֶּרֶךְ וּבְשָׁכְבְּךָ וּבְקוּמֶךָ. (דב' יא, יט)</a:t>
          </a:r>
          <a:endParaRPr lang="en-US" sz="1400" kern="1200" dirty="0"/>
        </a:p>
      </dsp:txBody>
      <dsp:txXfrm>
        <a:off x="0" y="328515"/>
        <a:ext cx="7245501" cy="793800"/>
      </dsp:txXfrm>
    </dsp:sp>
    <dsp:sp modelId="{674922F1-7266-4681-AD4F-1C618A5FFF23}">
      <dsp:nvSpPr>
        <dsp:cNvPr id="0" name=""/>
        <dsp:cNvSpPr/>
      </dsp:nvSpPr>
      <dsp:spPr>
        <a:xfrm>
          <a:off x="1811375" y="121875"/>
          <a:ext cx="5071850" cy="4132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704" tIns="0" rIns="191704" bIns="0" numCol="1" spcCol="1270" anchor="ctr" anchorCtr="0">
          <a:noAutofit/>
        </a:bodyPr>
        <a:lstStyle/>
        <a:p>
          <a:pPr marL="0" lvl="0" indent="0" algn="r" defTabSz="622300">
            <a:lnSpc>
              <a:spcPct val="90000"/>
            </a:lnSpc>
            <a:spcBef>
              <a:spcPct val="0"/>
            </a:spcBef>
            <a:spcAft>
              <a:spcPct val="35000"/>
            </a:spcAft>
            <a:buNone/>
          </a:pPr>
          <a:r>
            <a:rPr lang="he-IL" sz="1400" kern="1200" dirty="0"/>
            <a:t>1. מניין לנו שהאב חייב ללמד את בנו תורה?</a:t>
          </a:r>
          <a:endParaRPr lang="en-US" sz="1400" kern="1200" dirty="0"/>
        </a:p>
      </dsp:txBody>
      <dsp:txXfrm>
        <a:off x="1831550" y="142050"/>
        <a:ext cx="5031500" cy="372930"/>
      </dsp:txXfrm>
    </dsp:sp>
    <dsp:sp modelId="{5282638F-EFF2-4770-BB1A-21455422E45D}">
      <dsp:nvSpPr>
        <dsp:cNvPr id="0" name=""/>
        <dsp:cNvSpPr/>
      </dsp:nvSpPr>
      <dsp:spPr>
        <a:xfrm>
          <a:off x="0" y="1457852"/>
          <a:ext cx="7245501" cy="793800"/>
        </a:xfrm>
        <a:prstGeom prst="rect">
          <a:avLst/>
        </a:prstGeom>
        <a:solidFill>
          <a:schemeClr val="lt1">
            <a:alpha val="90000"/>
            <a:hueOff val="0"/>
            <a:satOff val="0"/>
            <a:lumOff val="0"/>
            <a:alphaOff val="0"/>
          </a:schemeClr>
        </a:solidFill>
        <a:ln w="12700" cap="flat" cmpd="sng" algn="ctr">
          <a:solidFill>
            <a:schemeClr val="accent3">
              <a:hueOff val="3130604"/>
              <a:satOff val="-16815"/>
              <a:lumOff val="29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2331" tIns="291592" rIns="562331" bIns="99568" numCol="1" spcCol="1270" anchor="t" anchorCtr="0">
          <a:noAutofit/>
        </a:bodyPr>
        <a:lstStyle/>
        <a:p>
          <a:pPr marL="114300" lvl="1" indent="-114300" algn="r" defTabSz="622300" rtl="1">
            <a:lnSpc>
              <a:spcPct val="90000"/>
            </a:lnSpc>
            <a:spcBef>
              <a:spcPct val="0"/>
            </a:spcBef>
            <a:spcAft>
              <a:spcPct val="15000"/>
            </a:spcAft>
            <a:buFontTx/>
            <a:buNone/>
          </a:pPr>
          <a:r>
            <a:rPr lang="he-IL" sz="1400" b="0" i="0" kern="1200" dirty="0"/>
            <a:t>וַיִּקְרָא מֹשֶׁה, אֶל-כָּל-יִשְׂרָאֵל וַיֹּאמֶר אֲלֵהֶם שְׁמַע יִשְׂרָאֵל אֶת-הַחֻקִּים וְאֶת-הַמִּשְׁפָּטִים אֲשֶׁר אָנֹכִי דֹּבֵר בְּאָזְנֵיכֶם הַיּוֹם </a:t>
          </a:r>
          <a:r>
            <a:rPr lang="he-IL" sz="1400" b="0" i="0" u="sng" kern="1200" dirty="0"/>
            <a:t>וּלְמַדְתֶּם אֹתָם</a:t>
          </a:r>
          <a:r>
            <a:rPr lang="he-IL" sz="1400" b="0" i="0" kern="1200" dirty="0"/>
            <a:t> וּשְׁמַרְתֶּם לַעֲשֹׂתָם.  (דב' ה, א)</a:t>
          </a:r>
          <a:endParaRPr lang="en-US" sz="1400" kern="1200" dirty="0"/>
        </a:p>
      </dsp:txBody>
      <dsp:txXfrm>
        <a:off x="0" y="1457852"/>
        <a:ext cx="7245501" cy="793800"/>
      </dsp:txXfrm>
    </dsp:sp>
    <dsp:sp modelId="{21EEBBE2-729F-4D85-8CAE-C2B30FF126D2}">
      <dsp:nvSpPr>
        <dsp:cNvPr id="0" name=""/>
        <dsp:cNvSpPr/>
      </dsp:nvSpPr>
      <dsp:spPr>
        <a:xfrm>
          <a:off x="1811375" y="1197915"/>
          <a:ext cx="5071850" cy="413280"/>
        </a:xfrm>
        <a:prstGeom prst="roundRect">
          <a:avLst/>
        </a:prstGeom>
        <a:solidFill>
          <a:schemeClr val="accent3">
            <a:hueOff val="3130604"/>
            <a:satOff val="-16815"/>
            <a:lumOff val="2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704" tIns="0" rIns="191704" bIns="0" numCol="1" spcCol="1270" anchor="ctr" anchorCtr="0">
          <a:noAutofit/>
        </a:bodyPr>
        <a:lstStyle/>
        <a:p>
          <a:pPr marL="0" lvl="0" indent="0" algn="r" defTabSz="622300">
            <a:lnSpc>
              <a:spcPct val="90000"/>
            </a:lnSpc>
            <a:spcBef>
              <a:spcPct val="0"/>
            </a:spcBef>
            <a:spcAft>
              <a:spcPct val="35000"/>
            </a:spcAft>
            <a:buNone/>
          </a:pPr>
          <a:r>
            <a:rPr lang="he-IL" sz="1400" kern="1200" dirty="0"/>
            <a:t>2. מניין לנו שהוא מחויב ללמד את עצמו אם אביו לא לימדו תורה?</a:t>
          </a:r>
          <a:endParaRPr lang="en-US" sz="1400" kern="1200" dirty="0"/>
        </a:p>
      </dsp:txBody>
      <dsp:txXfrm>
        <a:off x="1831550" y="1218090"/>
        <a:ext cx="5031500" cy="372930"/>
      </dsp:txXfrm>
    </dsp:sp>
    <dsp:sp modelId="{964E6811-5072-4466-B721-689C35A65029}">
      <dsp:nvSpPr>
        <dsp:cNvPr id="0" name=""/>
        <dsp:cNvSpPr/>
      </dsp:nvSpPr>
      <dsp:spPr>
        <a:xfrm>
          <a:off x="0" y="2480595"/>
          <a:ext cx="7245501" cy="595350"/>
        </a:xfrm>
        <a:prstGeom prst="rect">
          <a:avLst/>
        </a:prstGeom>
        <a:solidFill>
          <a:schemeClr val="lt1">
            <a:alpha val="90000"/>
            <a:hueOff val="0"/>
            <a:satOff val="0"/>
            <a:lumOff val="0"/>
            <a:alphaOff val="0"/>
          </a:schemeClr>
        </a:solidFill>
        <a:ln w="12700" cap="flat" cmpd="sng" algn="ctr">
          <a:solidFill>
            <a:schemeClr val="accent3">
              <a:hueOff val="6261207"/>
              <a:satOff val="-33630"/>
              <a:lumOff val="5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2331" tIns="291592" rIns="562331" bIns="99568" numCol="1" spcCol="1270" anchor="t" anchorCtr="0">
          <a:noAutofit/>
        </a:bodyPr>
        <a:lstStyle/>
        <a:p>
          <a:pPr marL="114300" lvl="1" indent="-114300" algn="r" defTabSz="622300" rtl="1">
            <a:lnSpc>
              <a:spcPct val="90000"/>
            </a:lnSpc>
            <a:spcBef>
              <a:spcPct val="0"/>
            </a:spcBef>
            <a:spcAft>
              <a:spcPct val="15000"/>
            </a:spcAft>
            <a:buFontTx/>
            <a:buNone/>
          </a:pPr>
          <a:r>
            <a:rPr lang="he-IL" sz="1400" kern="1200" dirty="0"/>
            <a:t>"ולימדתם" – "ולמדתם" – כל שמצווה ללמוד מצווה ללמד</a:t>
          </a:r>
          <a:endParaRPr lang="en-US" sz="1400" kern="1200" dirty="0"/>
        </a:p>
      </dsp:txBody>
      <dsp:txXfrm>
        <a:off x="0" y="2480595"/>
        <a:ext cx="7245501" cy="595350"/>
      </dsp:txXfrm>
    </dsp:sp>
    <dsp:sp modelId="{5B203A22-00AF-46E7-9415-C6DAFD7E01CC}">
      <dsp:nvSpPr>
        <dsp:cNvPr id="0" name=""/>
        <dsp:cNvSpPr/>
      </dsp:nvSpPr>
      <dsp:spPr>
        <a:xfrm>
          <a:off x="1811375" y="2273955"/>
          <a:ext cx="5071850" cy="413280"/>
        </a:xfrm>
        <a:prstGeom prst="roundRect">
          <a:avLst/>
        </a:prstGeom>
        <a:solidFill>
          <a:schemeClr val="accent3">
            <a:hueOff val="6261207"/>
            <a:satOff val="-33630"/>
            <a:lumOff val="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704" tIns="0" rIns="191704" bIns="0" numCol="1" spcCol="1270" anchor="ctr" anchorCtr="0">
          <a:noAutofit/>
        </a:bodyPr>
        <a:lstStyle/>
        <a:p>
          <a:pPr marL="0" lvl="0" indent="0" algn="r" defTabSz="622300">
            <a:lnSpc>
              <a:spcPct val="90000"/>
            </a:lnSpc>
            <a:spcBef>
              <a:spcPct val="0"/>
            </a:spcBef>
            <a:spcAft>
              <a:spcPct val="35000"/>
            </a:spcAft>
            <a:buNone/>
          </a:pPr>
          <a:r>
            <a:rPr lang="he-IL" sz="1400" kern="1200" dirty="0"/>
            <a:t>3. מניין לנו שאשה לא מחוייבת ללמד את בנה תורה?</a:t>
          </a:r>
          <a:endParaRPr lang="en-US" sz="1400" kern="1200" dirty="0"/>
        </a:p>
      </dsp:txBody>
      <dsp:txXfrm>
        <a:off x="1831550" y="2294130"/>
        <a:ext cx="5031500" cy="372930"/>
      </dsp:txXfrm>
    </dsp:sp>
    <dsp:sp modelId="{FEE7C499-794C-4D9C-9A2F-500AD0E3D4C0}">
      <dsp:nvSpPr>
        <dsp:cNvPr id="0" name=""/>
        <dsp:cNvSpPr/>
      </dsp:nvSpPr>
      <dsp:spPr>
        <a:xfrm>
          <a:off x="0" y="3351104"/>
          <a:ext cx="7245501" cy="595350"/>
        </a:xfrm>
        <a:prstGeom prst="rect">
          <a:avLst/>
        </a:prstGeom>
        <a:solidFill>
          <a:schemeClr val="lt1">
            <a:alpha val="90000"/>
            <a:hueOff val="0"/>
            <a:satOff val="0"/>
            <a:lumOff val="0"/>
            <a:alphaOff val="0"/>
          </a:schemeClr>
        </a:solidFill>
        <a:ln w="12700" cap="flat" cmpd="sng" algn="ctr">
          <a:solidFill>
            <a:schemeClr val="accent3">
              <a:hueOff val="9391811"/>
              <a:satOff val="-50444"/>
              <a:lumOff val="88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2331" tIns="291592" rIns="562331" bIns="99568" numCol="1" spcCol="1270" anchor="t" anchorCtr="0">
          <a:noAutofit/>
        </a:bodyPr>
        <a:lstStyle/>
        <a:p>
          <a:pPr marL="114300" lvl="1" indent="-114300" algn="r" defTabSz="622300" rtl="1">
            <a:lnSpc>
              <a:spcPct val="90000"/>
            </a:lnSpc>
            <a:spcBef>
              <a:spcPct val="0"/>
            </a:spcBef>
            <a:spcAft>
              <a:spcPct val="15000"/>
            </a:spcAft>
            <a:buFontTx/>
            <a:buNone/>
          </a:pPr>
          <a:r>
            <a:rPr lang="he-IL" sz="1400" kern="1200" dirty="0"/>
            <a:t>"ולימדתם" – "ולמדתם" – רק מי שמאחרים מצווים ללמדו מצווה ללמד אחרים</a:t>
          </a:r>
          <a:endParaRPr lang="en-US" sz="1400" kern="1200" dirty="0"/>
        </a:p>
      </dsp:txBody>
      <dsp:txXfrm>
        <a:off x="0" y="3351104"/>
        <a:ext cx="7245501" cy="595350"/>
      </dsp:txXfrm>
    </dsp:sp>
    <dsp:sp modelId="{26A72FE0-72F8-4E23-97BE-4A4BB624A60A}">
      <dsp:nvSpPr>
        <dsp:cNvPr id="0" name=""/>
        <dsp:cNvSpPr/>
      </dsp:nvSpPr>
      <dsp:spPr>
        <a:xfrm>
          <a:off x="1811375" y="3151545"/>
          <a:ext cx="5071850" cy="413280"/>
        </a:xfrm>
        <a:prstGeom prst="roundRect">
          <a:avLst/>
        </a:prstGeom>
        <a:solidFill>
          <a:schemeClr val="accent3">
            <a:hueOff val="9391811"/>
            <a:satOff val="-50444"/>
            <a:lumOff val="8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704" tIns="0" rIns="191704" bIns="0" numCol="1" spcCol="1270" anchor="ctr" anchorCtr="0">
          <a:noAutofit/>
        </a:bodyPr>
        <a:lstStyle/>
        <a:p>
          <a:pPr marL="0" lvl="0" indent="0" algn="r" defTabSz="622300">
            <a:lnSpc>
              <a:spcPct val="90000"/>
            </a:lnSpc>
            <a:spcBef>
              <a:spcPct val="0"/>
            </a:spcBef>
            <a:spcAft>
              <a:spcPct val="35000"/>
            </a:spcAft>
            <a:buNone/>
          </a:pPr>
          <a:r>
            <a:rPr lang="he-IL" sz="1400" kern="1200" dirty="0"/>
            <a:t>4. מניין לנו שאשה לא מחוייבת ללמוד תורה בעצמה?</a:t>
          </a:r>
          <a:endParaRPr lang="en-US" sz="1400" kern="1200" dirty="0"/>
        </a:p>
      </dsp:txBody>
      <dsp:txXfrm>
        <a:off x="1831550" y="3171720"/>
        <a:ext cx="5031500" cy="372930"/>
      </dsp:txXfrm>
    </dsp:sp>
    <dsp:sp modelId="{E39E2971-6C3B-4DD9-8B24-DD0104E86092}">
      <dsp:nvSpPr>
        <dsp:cNvPr id="0" name=""/>
        <dsp:cNvSpPr/>
      </dsp:nvSpPr>
      <dsp:spPr>
        <a:xfrm>
          <a:off x="0" y="4235775"/>
          <a:ext cx="7245501" cy="595350"/>
        </a:xfrm>
        <a:prstGeom prst="rect">
          <a:avLst/>
        </a:prstGeom>
        <a:solidFill>
          <a:schemeClr val="lt1">
            <a:alpha val="90000"/>
            <a:hueOff val="0"/>
            <a:satOff val="0"/>
            <a:lumOff val="0"/>
            <a:alphaOff val="0"/>
          </a:schemeClr>
        </a:solidFill>
        <a:ln w="12700" cap="flat" cmpd="sng" algn="ctr">
          <a:solidFill>
            <a:schemeClr val="accent3">
              <a:hueOff val="12522415"/>
              <a:satOff val="-67259"/>
              <a:lumOff val="117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2331" tIns="291592" rIns="562331" bIns="99568" numCol="1" spcCol="1270" anchor="t" anchorCtr="0">
          <a:noAutofit/>
        </a:bodyPr>
        <a:lstStyle/>
        <a:p>
          <a:pPr marL="114300" lvl="1" indent="-114300" algn="r" defTabSz="622300" rtl="1">
            <a:lnSpc>
              <a:spcPct val="90000"/>
            </a:lnSpc>
            <a:spcBef>
              <a:spcPct val="0"/>
            </a:spcBef>
            <a:spcAft>
              <a:spcPct val="15000"/>
            </a:spcAft>
            <a:buFontTx/>
            <a:buNone/>
          </a:pPr>
          <a:r>
            <a:rPr lang="he-IL" sz="1400" kern="1200" dirty="0"/>
            <a:t>"ולימדתם אותם את בניכם" – ולא בנותיכם</a:t>
          </a:r>
          <a:endParaRPr lang="en-US" sz="1400" kern="1200" dirty="0"/>
        </a:p>
      </dsp:txBody>
      <dsp:txXfrm>
        <a:off x="0" y="4235775"/>
        <a:ext cx="7245501" cy="595350"/>
      </dsp:txXfrm>
    </dsp:sp>
    <dsp:sp modelId="{CE33505F-1C96-45CE-AEF7-086399FC2B75}">
      <dsp:nvSpPr>
        <dsp:cNvPr id="0" name=""/>
        <dsp:cNvSpPr/>
      </dsp:nvSpPr>
      <dsp:spPr>
        <a:xfrm>
          <a:off x="1811375" y="4029135"/>
          <a:ext cx="5071850" cy="413280"/>
        </a:xfrm>
        <a:prstGeom prst="roundRect">
          <a:avLst/>
        </a:prstGeom>
        <a:solidFill>
          <a:schemeClr val="accent3">
            <a:hueOff val="12522415"/>
            <a:satOff val="-67259"/>
            <a:lumOff val="11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704" tIns="0" rIns="191704" bIns="0" numCol="1" spcCol="1270" anchor="ctr" anchorCtr="0">
          <a:noAutofit/>
        </a:bodyPr>
        <a:lstStyle/>
        <a:p>
          <a:pPr marL="0" lvl="0" indent="0" algn="r" defTabSz="622300">
            <a:lnSpc>
              <a:spcPct val="90000"/>
            </a:lnSpc>
            <a:spcBef>
              <a:spcPct val="0"/>
            </a:spcBef>
            <a:spcAft>
              <a:spcPct val="35000"/>
            </a:spcAft>
            <a:buNone/>
          </a:pPr>
          <a:r>
            <a:rPr lang="he-IL" sz="1400" kern="1200" dirty="0"/>
            <a:t>5. מניין לנו שאחרים לא מצווים ללמד אשה?</a:t>
          </a:r>
          <a:endParaRPr lang="en-US" sz="1400" kern="1200" dirty="0"/>
        </a:p>
      </dsp:txBody>
      <dsp:txXfrm>
        <a:off x="1831550" y="4049310"/>
        <a:ext cx="5031500" cy="37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59B02-529C-422B-91BE-D70198BA9F6C}">
      <dsp:nvSpPr>
        <dsp:cNvPr id="0" name=""/>
        <dsp:cNvSpPr/>
      </dsp:nvSpPr>
      <dsp:spPr>
        <a:xfrm>
          <a:off x="0" y="328515"/>
          <a:ext cx="7245501" cy="793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2331" tIns="291592" rIns="562331" bIns="99568" numCol="1" spcCol="1270" anchor="t" anchorCtr="0">
          <a:noAutofit/>
        </a:bodyPr>
        <a:lstStyle/>
        <a:p>
          <a:pPr marL="114300" lvl="1" indent="-114300" algn="r" defTabSz="622300" rtl="1">
            <a:lnSpc>
              <a:spcPct val="90000"/>
            </a:lnSpc>
            <a:spcBef>
              <a:spcPct val="0"/>
            </a:spcBef>
            <a:spcAft>
              <a:spcPct val="15000"/>
            </a:spcAft>
            <a:buFontTx/>
            <a:buNone/>
          </a:pPr>
          <a:r>
            <a:rPr lang="he-IL" sz="1400" b="0" i="0" kern="1200" dirty="0"/>
            <a:t>ו</a:t>
          </a:r>
          <a:r>
            <a:rPr lang="he-IL" sz="1400" b="0" i="0" u="sng" kern="1200" dirty="0"/>
            <a:t>ְלִמַּדְתֶּם אֹתָם </a:t>
          </a:r>
          <a:r>
            <a:rPr lang="he-IL" sz="1400" b="0" i="0" kern="1200" dirty="0"/>
            <a:t>אֶת-בְּנֵיכֶם לְדַבֵּר בָּם בְּשִׁבְתְּךָ בְּבֵיתֶךָ וּבְלֶכְתְּךָ בַדֶּרֶךְ וּבְשָׁכְבְּךָ וּבְקוּמֶךָ. (דב' יא, יט)</a:t>
          </a:r>
          <a:endParaRPr lang="en-US" sz="1400" kern="1200" dirty="0"/>
        </a:p>
      </dsp:txBody>
      <dsp:txXfrm>
        <a:off x="0" y="328515"/>
        <a:ext cx="7245501" cy="793800"/>
      </dsp:txXfrm>
    </dsp:sp>
    <dsp:sp modelId="{674922F1-7266-4681-AD4F-1C618A5FFF23}">
      <dsp:nvSpPr>
        <dsp:cNvPr id="0" name=""/>
        <dsp:cNvSpPr/>
      </dsp:nvSpPr>
      <dsp:spPr>
        <a:xfrm>
          <a:off x="1811375" y="121875"/>
          <a:ext cx="5071850" cy="4132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704" tIns="0" rIns="191704" bIns="0" numCol="1" spcCol="1270" anchor="ctr" anchorCtr="0">
          <a:noAutofit/>
        </a:bodyPr>
        <a:lstStyle/>
        <a:p>
          <a:pPr marL="0" lvl="0" indent="0" algn="r" defTabSz="622300">
            <a:lnSpc>
              <a:spcPct val="90000"/>
            </a:lnSpc>
            <a:spcBef>
              <a:spcPct val="0"/>
            </a:spcBef>
            <a:spcAft>
              <a:spcPct val="35000"/>
            </a:spcAft>
            <a:buNone/>
          </a:pPr>
          <a:r>
            <a:rPr lang="he-IL" sz="1400" kern="1200" dirty="0"/>
            <a:t>1. מניין לנו שהאב חייב ללמד את בנו תורה?</a:t>
          </a:r>
          <a:endParaRPr lang="en-US" sz="1400" kern="1200" dirty="0"/>
        </a:p>
      </dsp:txBody>
      <dsp:txXfrm>
        <a:off x="1831550" y="142050"/>
        <a:ext cx="5031500" cy="372930"/>
      </dsp:txXfrm>
    </dsp:sp>
    <dsp:sp modelId="{5282638F-EFF2-4770-BB1A-21455422E45D}">
      <dsp:nvSpPr>
        <dsp:cNvPr id="0" name=""/>
        <dsp:cNvSpPr/>
      </dsp:nvSpPr>
      <dsp:spPr>
        <a:xfrm>
          <a:off x="0" y="1457852"/>
          <a:ext cx="7245501" cy="793800"/>
        </a:xfrm>
        <a:prstGeom prst="rect">
          <a:avLst/>
        </a:prstGeom>
        <a:solidFill>
          <a:schemeClr val="lt1">
            <a:alpha val="90000"/>
            <a:hueOff val="0"/>
            <a:satOff val="0"/>
            <a:lumOff val="0"/>
            <a:alphaOff val="0"/>
          </a:schemeClr>
        </a:solidFill>
        <a:ln w="12700" cap="flat" cmpd="sng" algn="ctr">
          <a:solidFill>
            <a:schemeClr val="accent3">
              <a:hueOff val="3130604"/>
              <a:satOff val="-16815"/>
              <a:lumOff val="29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2331" tIns="291592" rIns="562331" bIns="99568" numCol="1" spcCol="1270" anchor="t" anchorCtr="0">
          <a:noAutofit/>
        </a:bodyPr>
        <a:lstStyle/>
        <a:p>
          <a:pPr marL="114300" lvl="1" indent="-114300" algn="r" defTabSz="622300" rtl="1">
            <a:lnSpc>
              <a:spcPct val="90000"/>
            </a:lnSpc>
            <a:spcBef>
              <a:spcPct val="0"/>
            </a:spcBef>
            <a:spcAft>
              <a:spcPct val="15000"/>
            </a:spcAft>
            <a:buFontTx/>
            <a:buNone/>
          </a:pPr>
          <a:r>
            <a:rPr lang="he-IL" sz="1400" b="0" i="0" kern="1200" dirty="0"/>
            <a:t>וַיִּקְרָא מֹשֶׁה, אֶל-כָּל-יִשְׂרָאֵל וַיֹּאמֶר אֲלֵהֶם שְׁמַע יִשְׂרָאֵל אֶת-הַחֻקִּים וְאֶת-הַמִּשְׁפָּטִים אֲשֶׁר אָנֹכִי דֹּבֵר בְּאָזְנֵיכֶם הַיּוֹם </a:t>
          </a:r>
          <a:r>
            <a:rPr lang="he-IL" sz="1400" b="0" i="0" u="sng" kern="1200" dirty="0"/>
            <a:t>וּלְמַדְתֶּם אֹתָם</a:t>
          </a:r>
          <a:r>
            <a:rPr lang="he-IL" sz="1400" b="0" i="0" kern="1200" dirty="0"/>
            <a:t> וּשְׁמַרְתֶּם לַעֲשֹׂתָם.  (דב' ה, א)</a:t>
          </a:r>
          <a:endParaRPr lang="en-US" sz="1400" kern="1200" dirty="0"/>
        </a:p>
      </dsp:txBody>
      <dsp:txXfrm>
        <a:off x="0" y="1457852"/>
        <a:ext cx="7245501" cy="793800"/>
      </dsp:txXfrm>
    </dsp:sp>
    <dsp:sp modelId="{21EEBBE2-729F-4D85-8CAE-C2B30FF126D2}">
      <dsp:nvSpPr>
        <dsp:cNvPr id="0" name=""/>
        <dsp:cNvSpPr/>
      </dsp:nvSpPr>
      <dsp:spPr>
        <a:xfrm>
          <a:off x="1811375" y="1197915"/>
          <a:ext cx="5071850" cy="413280"/>
        </a:xfrm>
        <a:prstGeom prst="roundRect">
          <a:avLst/>
        </a:prstGeom>
        <a:solidFill>
          <a:schemeClr val="accent3">
            <a:hueOff val="3130604"/>
            <a:satOff val="-16815"/>
            <a:lumOff val="2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704" tIns="0" rIns="191704" bIns="0" numCol="1" spcCol="1270" anchor="ctr" anchorCtr="0">
          <a:noAutofit/>
        </a:bodyPr>
        <a:lstStyle/>
        <a:p>
          <a:pPr marL="0" lvl="0" indent="0" algn="r" defTabSz="622300">
            <a:lnSpc>
              <a:spcPct val="90000"/>
            </a:lnSpc>
            <a:spcBef>
              <a:spcPct val="0"/>
            </a:spcBef>
            <a:spcAft>
              <a:spcPct val="35000"/>
            </a:spcAft>
            <a:buNone/>
          </a:pPr>
          <a:r>
            <a:rPr lang="he-IL" sz="1400" kern="1200" dirty="0"/>
            <a:t>2. מניין לנו שהוא מחויב ללמד את עצמו אם אביו לא לימדו תורה?</a:t>
          </a:r>
          <a:endParaRPr lang="en-US" sz="1400" kern="1200" dirty="0"/>
        </a:p>
      </dsp:txBody>
      <dsp:txXfrm>
        <a:off x="1831550" y="1218090"/>
        <a:ext cx="5031500" cy="372930"/>
      </dsp:txXfrm>
    </dsp:sp>
    <dsp:sp modelId="{964E6811-5072-4466-B721-689C35A65029}">
      <dsp:nvSpPr>
        <dsp:cNvPr id="0" name=""/>
        <dsp:cNvSpPr/>
      </dsp:nvSpPr>
      <dsp:spPr>
        <a:xfrm>
          <a:off x="0" y="2480595"/>
          <a:ext cx="7245501" cy="595350"/>
        </a:xfrm>
        <a:prstGeom prst="rect">
          <a:avLst/>
        </a:prstGeom>
        <a:solidFill>
          <a:schemeClr val="lt1">
            <a:alpha val="90000"/>
            <a:hueOff val="0"/>
            <a:satOff val="0"/>
            <a:lumOff val="0"/>
            <a:alphaOff val="0"/>
          </a:schemeClr>
        </a:solidFill>
        <a:ln w="12700" cap="flat" cmpd="sng" algn="ctr">
          <a:solidFill>
            <a:schemeClr val="accent3">
              <a:hueOff val="6261207"/>
              <a:satOff val="-33630"/>
              <a:lumOff val="5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2331" tIns="291592" rIns="562331" bIns="99568" numCol="1" spcCol="1270" anchor="t" anchorCtr="0">
          <a:noAutofit/>
        </a:bodyPr>
        <a:lstStyle/>
        <a:p>
          <a:pPr marL="114300" lvl="1" indent="-114300" algn="r" defTabSz="622300" rtl="1">
            <a:lnSpc>
              <a:spcPct val="90000"/>
            </a:lnSpc>
            <a:spcBef>
              <a:spcPct val="0"/>
            </a:spcBef>
            <a:spcAft>
              <a:spcPct val="15000"/>
            </a:spcAft>
            <a:buFontTx/>
            <a:buNone/>
          </a:pPr>
          <a:r>
            <a:rPr lang="he-IL" sz="1400" kern="1200" dirty="0"/>
            <a:t>"ולימדתם" – "ולמדתם" – כל שמצווה ללמוד מצווה ללמד</a:t>
          </a:r>
          <a:endParaRPr lang="en-US" sz="1400" kern="1200" dirty="0"/>
        </a:p>
      </dsp:txBody>
      <dsp:txXfrm>
        <a:off x="0" y="2480595"/>
        <a:ext cx="7245501" cy="595350"/>
      </dsp:txXfrm>
    </dsp:sp>
    <dsp:sp modelId="{5B203A22-00AF-46E7-9415-C6DAFD7E01CC}">
      <dsp:nvSpPr>
        <dsp:cNvPr id="0" name=""/>
        <dsp:cNvSpPr/>
      </dsp:nvSpPr>
      <dsp:spPr>
        <a:xfrm>
          <a:off x="1811375" y="2273955"/>
          <a:ext cx="5071850" cy="413280"/>
        </a:xfrm>
        <a:prstGeom prst="roundRect">
          <a:avLst/>
        </a:prstGeom>
        <a:solidFill>
          <a:schemeClr val="accent3">
            <a:hueOff val="6261207"/>
            <a:satOff val="-33630"/>
            <a:lumOff val="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704" tIns="0" rIns="191704" bIns="0" numCol="1" spcCol="1270" anchor="ctr" anchorCtr="0">
          <a:noAutofit/>
        </a:bodyPr>
        <a:lstStyle/>
        <a:p>
          <a:pPr marL="0" lvl="0" indent="0" algn="r" defTabSz="622300">
            <a:lnSpc>
              <a:spcPct val="90000"/>
            </a:lnSpc>
            <a:spcBef>
              <a:spcPct val="0"/>
            </a:spcBef>
            <a:spcAft>
              <a:spcPct val="35000"/>
            </a:spcAft>
            <a:buNone/>
          </a:pPr>
          <a:r>
            <a:rPr lang="he-IL" sz="1400" kern="1200" dirty="0"/>
            <a:t>3. מניין לנו שאשה לא מחוייבת ללמד את בנה תורה?</a:t>
          </a:r>
          <a:endParaRPr lang="en-US" sz="1400" kern="1200" dirty="0"/>
        </a:p>
      </dsp:txBody>
      <dsp:txXfrm>
        <a:off x="1831550" y="2294130"/>
        <a:ext cx="5031500" cy="372930"/>
      </dsp:txXfrm>
    </dsp:sp>
    <dsp:sp modelId="{FEE7C499-794C-4D9C-9A2F-500AD0E3D4C0}">
      <dsp:nvSpPr>
        <dsp:cNvPr id="0" name=""/>
        <dsp:cNvSpPr/>
      </dsp:nvSpPr>
      <dsp:spPr>
        <a:xfrm>
          <a:off x="0" y="3351104"/>
          <a:ext cx="7245501" cy="595350"/>
        </a:xfrm>
        <a:prstGeom prst="rect">
          <a:avLst/>
        </a:prstGeom>
        <a:solidFill>
          <a:schemeClr val="lt1">
            <a:alpha val="90000"/>
            <a:hueOff val="0"/>
            <a:satOff val="0"/>
            <a:lumOff val="0"/>
            <a:alphaOff val="0"/>
          </a:schemeClr>
        </a:solidFill>
        <a:ln w="12700" cap="flat" cmpd="sng" algn="ctr">
          <a:solidFill>
            <a:schemeClr val="accent3">
              <a:hueOff val="9391811"/>
              <a:satOff val="-50444"/>
              <a:lumOff val="88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2331" tIns="291592" rIns="562331" bIns="99568" numCol="1" spcCol="1270" anchor="t" anchorCtr="0">
          <a:noAutofit/>
        </a:bodyPr>
        <a:lstStyle/>
        <a:p>
          <a:pPr marL="114300" lvl="1" indent="-114300" algn="r" defTabSz="622300" rtl="1">
            <a:lnSpc>
              <a:spcPct val="90000"/>
            </a:lnSpc>
            <a:spcBef>
              <a:spcPct val="0"/>
            </a:spcBef>
            <a:spcAft>
              <a:spcPct val="15000"/>
            </a:spcAft>
            <a:buFontTx/>
            <a:buNone/>
          </a:pPr>
          <a:r>
            <a:rPr lang="he-IL" sz="1400" kern="1200" dirty="0"/>
            <a:t>"ולימדתם" – "ולמדתם" – רק מי שמאחרים מצווים ללמדו מצווה ללמד אחרים</a:t>
          </a:r>
          <a:endParaRPr lang="en-US" sz="1400" kern="1200" dirty="0"/>
        </a:p>
      </dsp:txBody>
      <dsp:txXfrm>
        <a:off x="0" y="3351104"/>
        <a:ext cx="7245501" cy="595350"/>
      </dsp:txXfrm>
    </dsp:sp>
    <dsp:sp modelId="{26A72FE0-72F8-4E23-97BE-4A4BB624A60A}">
      <dsp:nvSpPr>
        <dsp:cNvPr id="0" name=""/>
        <dsp:cNvSpPr/>
      </dsp:nvSpPr>
      <dsp:spPr>
        <a:xfrm>
          <a:off x="1811375" y="3151545"/>
          <a:ext cx="5071850" cy="413280"/>
        </a:xfrm>
        <a:prstGeom prst="roundRect">
          <a:avLst/>
        </a:prstGeom>
        <a:solidFill>
          <a:schemeClr val="accent3">
            <a:hueOff val="9391811"/>
            <a:satOff val="-50444"/>
            <a:lumOff val="8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704" tIns="0" rIns="191704" bIns="0" numCol="1" spcCol="1270" anchor="ctr" anchorCtr="0">
          <a:noAutofit/>
        </a:bodyPr>
        <a:lstStyle/>
        <a:p>
          <a:pPr marL="0" lvl="0" indent="0" algn="r" defTabSz="622300">
            <a:lnSpc>
              <a:spcPct val="90000"/>
            </a:lnSpc>
            <a:spcBef>
              <a:spcPct val="0"/>
            </a:spcBef>
            <a:spcAft>
              <a:spcPct val="35000"/>
            </a:spcAft>
            <a:buNone/>
          </a:pPr>
          <a:r>
            <a:rPr lang="he-IL" sz="1400" kern="1200" dirty="0"/>
            <a:t>4. מניין לנו שאשה לא מחוייבת ללמוד תורה בעצמה?</a:t>
          </a:r>
          <a:endParaRPr lang="en-US" sz="1400" kern="1200" dirty="0"/>
        </a:p>
      </dsp:txBody>
      <dsp:txXfrm>
        <a:off x="1831550" y="3171720"/>
        <a:ext cx="5031500" cy="372930"/>
      </dsp:txXfrm>
    </dsp:sp>
    <dsp:sp modelId="{E39E2971-6C3B-4DD9-8B24-DD0104E86092}">
      <dsp:nvSpPr>
        <dsp:cNvPr id="0" name=""/>
        <dsp:cNvSpPr/>
      </dsp:nvSpPr>
      <dsp:spPr>
        <a:xfrm>
          <a:off x="0" y="4235775"/>
          <a:ext cx="7245501" cy="595350"/>
        </a:xfrm>
        <a:prstGeom prst="rect">
          <a:avLst/>
        </a:prstGeom>
        <a:solidFill>
          <a:schemeClr val="lt1">
            <a:alpha val="90000"/>
            <a:hueOff val="0"/>
            <a:satOff val="0"/>
            <a:lumOff val="0"/>
            <a:alphaOff val="0"/>
          </a:schemeClr>
        </a:solidFill>
        <a:ln w="12700" cap="flat" cmpd="sng" algn="ctr">
          <a:solidFill>
            <a:schemeClr val="accent3">
              <a:hueOff val="12522415"/>
              <a:satOff val="-67259"/>
              <a:lumOff val="117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2331" tIns="291592" rIns="562331" bIns="99568" numCol="1" spcCol="1270" anchor="t" anchorCtr="0">
          <a:noAutofit/>
        </a:bodyPr>
        <a:lstStyle/>
        <a:p>
          <a:pPr marL="114300" lvl="1" indent="-114300" algn="r" defTabSz="622300" rtl="1">
            <a:lnSpc>
              <a:spcPct val="90000"/>
            </a:lnSpc>
            <a:spcBef>
              <a:spcPct val="0"/>
            </a:spcBef>
            <a:spcAft>
              <a:spcPct val="15000"/>
            </a:spcAft>
            <a:buFontTx/>
            <a:buNone/>
          </a:pPr>
          <a:r>
            <a:rPr lang="he-IL" sz="1400" kern="1200" dirty="0"/>
            <a:t>"ולימדתם אותם את בניכם" – ולא בנותיכם</a:t>
          </a:r>
          <a:endParaRPr lang="en-US" sz="1400" kern="1200" dirty="0"/>
        </a:p>
      </dsp:txBody>
      <dsp:txXfrm>
        <a:off x="0" y="4235775"/>
        <a:ext cx="7245501" cy="595350"/>
      </dsp:txXfrm>
    </dsp:sp>
    <dsp:sp modelId="{CE33505F-1C96-45CE-AEF7-086399FC2B75}">
      <dsp:nvSpPr>
        <dsp:cNvPr id="0" name=""/>
        <dsp:cNvSpPr/>
      </dsp:nvSpPr>
      <dsp:spPr>
        <a:xfrm>
          <a:off x="1811375" y="4029135"/>
          <a:ext cx="5071850" cy="413280"/>
        </a:xfrm>
        <a:prstGeom prst="roundRect">
          <a:avLst/>
        </a:prstGeom>
        <a:solidFill>
          <a:schemeClr val="accent3">
            <a:hueOff val="12522415"/>
            <a:satOff val="-67259"/>
            <a:lumOff val="11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704" tIns="0" rIns="191704" bIns="0" numCol="1" spcCol="1270" anchor="ctr" anchorCtr="0">
          <a:noAutofit/>
        </a:bodyPr>
        <a:lstStyle/>
        <a:p>
          <a:pPr marL="0" lvl="0" indent="0" algn="r" defTabSz="622300">
            <a:lnSpc>
              <a:spcPct val="90000"/>
            </a:lnSpc>
            <a:spcBef>
              <a:spcPct val="0"/>
            </a:spcBef>
            <a:spcAft>
              <a:spcPct val="35000"/>
            </a:spcAft>
            <a:buNone/>
          </a:pPr>
          <a:r>
            <a:rPr lang="he-IL" sz="1400" kern="1200" dirty="0"/>
            <a:t>5. מניין לנו שאחרים לא מצווים ללמד אשה?</a:t>
          </a:r>
          <a:endParaRPr lang="en-US" sz="1400" kern="1200" dirty="0"/>
        </a:p>
      </dsp:txBody>
      <dsp:txXfrm>
        <a:off x="1831550" y="4049310"/>
        <a:ext cx="5031500" cy="372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59B02-529C-422B-91BE-D70198BA9F6C}">
      <dsp:nvSpPr>
        <dsp:cNvPr id="0" name=""/>
        <dsp:cNvSpPr/>
      </dsp:nvSpPr>
      <dsp:spPr>
        <a:xfrm>
          <a:off x="0" y="328515"/>
          <a:ext cx="7245501" cy="793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2331" tIns="291592" rIns="562331" bIns="99568" numCol="1" spcCol="1270" anchor="t" anchorCtr="0">
          <a:noAutofit/>
        </a:bodyPr>
        <a:lstStyle/>
        <a:p>
          <a:pPr marL="114300" lvl="1" indent="-114300" algn="r" defTabSz="622300" rtl="1">
            <a:lnSpc>
              <a:spcPct val="90000"/>
            </a:lnSpc>
            <a:spcBef>
              <a:spcPct val="0"/>
            </a:spcBef>
            <a:spcAft>
              <a:spcPct val="15000"/>
            </a:spcAft>
            <a:buFontTx/>
            <a:buNone/>
          </a:pPr>
          <a:r>
            <a:rPr lang="he-IL" sz="1400" b="0" i="0" kern="1200" dirty="0"/>
            <a:t>ו</a:t>
          </a:r>
          <a:r>
            <a:rPr lang="he-IL" sz="1400" b="0" i="0" u="sng" kern="1200" dirty="0"/>
            <a:t>ְלִמַּדְתֶּם אֹתָם </a:t>
          </a:r>
          <a:r>
            <a:rPr lang="he-IL" sz="1400" b="0" i="0" kern="1200" dirty="0"/>
            <a:t>אֶת-בְּנֵיכֶם לְדַבֵּר בָּם בְּשִׁבְתְּךָ בְּבֵיתֶךָ וּבְלֶכְתְּךָ בַדֶּרֶךְ וּבְשָׁכְבְּךָ וּבְקוּמֶךָ. (דב' יא, יט)</a:t>
          </a:r>
          <a:endParaRPr lang="en-US" sz="1400" kern="1200" dirty="0"/>
        </a:p>
      </dsp:txBody>
      <dsp:txXfrm>
        <a:off x="0" y="328515"/>
        <a:ext cx="7245501" cy="793800"/>
      </dsp:txXfrm>
    </dsp:sp>
    <dsp:sp modelId="{674922F1-7266-4681-AD4F-1C618A5FFF23}">
      <dsp:nvSpPr>
        <dsp:cNvPr id="0" name=""/>
        <dsp:cNvSpPr/>
      </dsp:nvSpPr>
      <dsp:spPr>
        <a:xfrm>
          <a:off x="1811375" y="121875"/>
          <a:ext cx="5071850" cy="4132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704" tIns="0" rIns="191704" bIns="0" numCol="1" spcCol="1270" anchor="ctr" anchorCtr="0">
          <a:noAutofit/>
        </a:bodyPr>
        <a:lstStyle/>
        <a:p>
          <a:pPr marL="0" lvl="0" indent="0" algn="r" defTabSz="622300">
            <a:lnSpc>
              <a:spcPct val="90000"/>
            </a:lnSpc>
            <a:spcBef>
              <a:spcPct val="0"/>
            </a:spcBef>
            <a:spcAft>
              <a:spcPct val="35000"/>
            </a:spcAft>
            <a:buNone/>
          </a:pPr>
          <a:r>
            <a:rPr lang="he-IL" sz="1400" kern="1200" dirty="0"/>
            <a:t>1. מניין לנו שהאב חייב ללמד את בנו תורה?</a:t>
          </a:r>
          <a:endParaRPr lang="en-US" sz="1400" kern="1200" dirty="0"/>
        </a:p>
      </dsp:txBody>
      <dsp:txXfrm>
        <a:off x="1831550" y="142050"/>
        <a:ext cx="5031500" cy="372930"/>
      </dsp:txXfrm>
    </dsp:sp>
    <dsp:sp modelId="{5282638F-EFF2-4770-BB1A-21455422E45D}">
      <dsp:nvSpPr>
        <dsp:cNvPr id="0" name=""/>
        <dsp:cNvSpPr/>
      </dsp:nvSpPr>
      <dsp:spPr>
        <a:xfrm>
          <a:off x="0" y="1457852"/>
          <a:ext cx="7245501" cy="793800"/>
        </a:xfrm>
        <a:prstGeom prst="rect">
          <a:avLst/>
        </a:prstGeom>
        <a:solidFill>
          <a:schemeClr val="lt1">
            <a:alpha val="90000"/>
            <a:hueOff val="0"/>
            <a:satOff val="0"/>
            <a:lumOff val="0"/>
            <a:alphaOff val="0"/>
          </a:schemeClr>
        </a:solidFill>
        <a:ln w="12700" cap="flat" cmpd="sng" algn="ctr">
          <a:solidFill>
            <a:schemeClr val="accent3">
              <a:hueOff val="3130604"/>
              <a:satOff val="-16815"/>
              <a:lumOff val="29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2331" tIns="291592" rIns="562331" bIns="99568" numCol="1" spcCol="1270" anchor="t" anchorCtr="0">
          <a:noAutofit/>
        </a:bodyPr>
        <a:lstStyle/>
        <a:p>
          <a:pPr marL="114300" lvl="1" indent="-114300" algn="r" defTabSz="622300" rtl="1">
            <a:lnSpc>
              <a:spcPct val="90000"/>
            </a:lnSpc>
            <a:spcBef>
              <a:spcPct val="0"/>
            </a:spcBef>
            <a:spcAft>
              <a:spcPct val="15000"/>
            </a:spcAft>
            <a:buFontTx/>
            <a:buNone/>
          </a:pPr>
          <a:r>
            <a:rPr lang="he-IL" sz="1400" b="0" i="0" kern="1200" dirty="0"/>
            <a:t>וַיִּקְרָא מֹשֶׁה, אֶל-כָּל-יִשְׂרָאֵל וַיֹּאמֶר אֲלֵהֶם שְׁמַע יִשְׂרָאֵל אֶת-הַחֻקִּים וְאֶת-הַמִּשְׁפָּטִים אֲשֶׁר אָנֹכִי דֹּבֵר בְּאָזְנֵיכֶם הַיּוֹם </a:t>
          </a:r>
          <a:r>
            <a:rPr lang="he-IL" sz="1400" b="0" i="0" u="sng" kern="1200" dirty="0"/>
            <a:t>וּלְמַדְתֶּם אֹתָם</a:t>
          </a:r>
          <a:r>
            <a:rPr lang="he-IL" sz="1400" b="0" i="0" kern="1200" dirty="0"/>
            <a:t> וּשְׁמַרְתֶּם לַעֲשֹׂתָם.  (דב' ה, א)</a:t>
          </a:r>
          <a:endParaRPr lang="en-US" sz="1400" kern="1200" dirty="0"/>
        </a:p>
      </dsp:txBody>
      <dsp:txXfrm>
        <a:off x="0" y="1457852"/>
        <a:ext cx="7245501" cy="793800"/>
      </dsp:txXfrm>
    </dsp:sp>
    <dsp:sp modelId="{21EEBBE2-729F-4D85-8CAE-C2B30FF126D2}">
      <dsp:nvSpPr>
        <dsp:cNvPr id="0" name=""/>
        <dsp:cNvSpPr/>
      </dsp:nvSpPr>
      <dsp:spPr>
        <a:xfrm>
          <a:off x="1811375" y="1197915"/>
          <a:ext cx="5071850" cy="413280"/>
        </a:xfrm>
        <a:prstGeom prst="roundRect">
          <a:avLst/>
        </a:prstGeom>
        <a:solidFill>
          <a:schemeClr val="accent3">
            <a:hueOff val="3130604"/>
            <a:satOff val="-16815"/>
            <a:lumOff val="2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704" tIns="0" rIns="191704" bIns="0" numCol="1" spcCol="1270" anchor="ctr" anchorCtr="0">
          <a:noAutofit/>
        </a:bodyPr>
        <a:lstStyle/>
        <a:p>
          <a:pPr marL="0" lvl="0" indent="0" algn="r" defTabSz="622300">
            <a:lnSpc>
              <a:spcPct val="90000"/>
            </a:lnSpc>
            <a:spcBef>
              <a:spcPct val="0"/>
            </a:spcBef>
            <a:spcAft>
              <a:spcPct val="35000"/>
            </a:spcAft>
            <a:buNone/>
          </a:pPr>
          <a:r>
            <a:rPr lang="he-IL" sz="1400" kern="1200" dirty="0"/>
            <a:t>2. מניין לנו שהוא מחויב ללמד את עצמו אם אביו לא לימדו תורה?</a:t>
          </a:r>
          <a:endParaRPr lang="en-US" sz="1400" kern="1200" dirty="0"/>
        </a:p>
      </dsp:txBody>
      <dsp:txXfrm>
        <a:off x="1831550" y="1218090"/>
        <a:ext cx="5031500" cy="372930"/>
      </dsp:txXfrm>
    </dsp:sp>
    <dsp:sp modelId="{964E6811-5072-4466-B721-689C35A65029}">
      <dsp:nvSpPr>
        <dsp:cNvPr id="0" name=""/>
        <dsp:cNvSpPr/>
      </dsp:nvSpPr>
      <dsp:spPr>
        <a:xfrm>
          <a:off x="0" y="2480595"/>
          <a:ext cx="7245501" cy="595350"/>
        </a:xfrm>
        <a:prstGeom prst="rect">
          <a:avLst/>
        </a:prstGeom>
        <a:solidFill>
          <a:schemeClr val="lt1">
            <a:alpha val="90000"/>
            <a:hueOff val="0"/>
            <a:satOff val="0"/>
            <a:lumOff val="0"/>
            <a:alphaOff val="0"/>
          </a:schemeClr>
        </a:solidFill>
        <a:ln w="12700" cap="flat" cmpd="sng" algn="ctr">
          <a:solidFill>
            <a:schemeClr val="accent3">
              <a:hueOff val="6261207"/>
              <a:satOff val="-33630"/>
              <a:lumOff val="5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2331" tIns="291592" rIns="562331" bIns="99568" numCol="1" spcCol="1270" anchor="t" anchorCtr="0">
          <a:noAutofit/>
        </a:bodyPr>
        <a:lstStyle/>
        <a:p>
          <a:pPr marL="114300" lvl="1" indent="-114300" algn="r" defTabSz="622300" rtl="1">
            <a:lnSpc>
              <a:spcPct val="90000"/>
            </a:lnSpc>
            <a:spcBef>
              <a:spcPct val="0"/>
            </a:spcBef>
            <a:spcAft>
              <a:spcPct val="15000"/>
            </a:spcAft>
            <a:buFontTx/>
            <a:buNone/>
          </a:pPr>
          <a:r>
            <a:rPr lang="he-IL" sz="1400" kern="1200" dirty="0"/>
            <a:t>"ולימדתם" – "ולמדתם" – כל שמצווה ללמוד מצווה ללמד</a:t>
          </a:r>
          <a:endParaRPr lang="en-US" sz="1400" kern="1200" dirty="0"/>
        </a:p>
      </dsp:txBody>
      <dsp:txXfrm>
        <a:off x="0" y="2480595"/>
        <a:ext cx="7245501" cy="595350"/>
      </dsp:txXfrm>
    </dsp:sp>
    <dsp:sp modelId="{5B203A22-00AF-46E7-9415-C6DAFD7E01CC}">
      <dsp:nvSpPr>
        <dsp:cNvPr id="0" name=""/>
        <dsp:cNvSpPr/>
      </dsp:nvSpPr>
      <dsp:spPr>
        <a:xfrm>
          <a:off x="1811375" y="2273955"/>
          <a:ext cx="5071850" cy="413280"/>
        </a:xfrm>
        <a:prstGeom prst="roundRect">
          <a:avLst/>
        </a:prstGeom>
        <a:solidFill>
          <a:schemeClr val="accent3">
            <a:hueOff val="6261207"/>
            <a:satOff val="-33630"/>
            <a:lumOff val="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704" tIns="0" rIns="191704" bIns="0" numCol="1" spcCol="1270" anchor="ctr" anchorCtr="0">
          <a:noAutofit/>
        </a:bodyPr>
        <a:lstStyle/>
        <a:p>
          <a:pPr marL="0" lvl="0" indent="0" algn="r" defTabSz="622300">
            <a:lnSpc>
              <a:spcPct val="90000"/>
            </a:lnSpc>
            <a:spcBef>
              <a:spcPct val="0"/>
            </a:spcBef>
            <a:spcAft>
              <a:spcPct val="35000"/>
            </a:spcAft>
            <a:buNone/>
          </a:pPr>
          <a:r>
            <a:rPr lang="he-IL" sz="1400" kern="1200" dirty="0"/>
            <a:t>3. מניין לנו שאשה לא מחוייבת ללמד את בנה תורה?</a:t>
          </a:r>
          <a:endParaRPr lang="en-US" sz="1400" kern="1200" dirty="0"/>
        </a:p>
      </dsp:txBody>
      <dsp:txXfrm>
        <a:off x="1831550" y="2294130"/>
        <a:ext cx="5031500" cy="372930"/>
      </dsp:txXfrm>
    </dsp:sp>
    <dsp:sp modelId="{FEE7C499-794C-4D9C-9A2F-500AD0E3D4C0}">
      <dsp:nvSpPr>
        <dsp:cNvPr id="0" name=""/>
        <dsp:cNvSpPr/>
      </dsp:nvSpPr>
      <dsp:spPr>
        <a:xfrm>
          <a:off x="0" y="3351104"/>
          <a:ext cx="7245501" cy="595350"/>
        </a:xfrm>
        <a:prstGeom prst="rect">
          <a:avLst/>
        </a:prstGeom>
        <a:solidFill>
          <a:schemeClr val="lt1">
            <a:alpha val="90000"/>
            <a:hueOff val="0"/>
            <a:satOff val="0"/>
            <a:lumOff val="0"/>
            <a:alphaOff val="0"/>
          </a:schemeClr>
        </a:solidFill>
        <a:ln w="12700" cap="flat" cmpd="sng" algn="ctr">
          <a:solidFill>
            <a:schemeClr val="accent3">
              <a:hueOff val="9391811"/>
              <a:satOff val="-50444"/>
              <a:lumOff val="88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2331" tIns="291592" rIns="562331" bIns="99568" numCol="1" spcCol="1270" anchor="t" anchorCtr="0">
          <a:noAutofit/>
        </a:bodyPr>
        <a:lstStyle/>
        <a:p>
          <a:pPr marL="114300" lvl="1" indent="-114300" algn="r" defTabSz="622300" rtl="1">
            <a:lnSpc>
              <a:spcPct val="90000"/>
            </a:lnSpc>
            <a:spcBef>
              <a:spcPct val="0"/>
            </a:spcBef>
            <a:spcAft>
              <a:spcPct val="15000"/>
            </a:spcAft>
            <a:buFontTx/>
            <a:buNone/>
          </a:pPr>
          <a:r>
            <a:rPr lang="he-IL" sz="1400" kern="1200" dirty="0"/>
            <a:t>"ולימדתם" – "ולמדתם" – רק מי שמאחרים מצווים ללמדו מצווה ללמד אחרים</a:t>
          </a:r>
          <a:endParaRPr lang="en-US" sz="1400" kern="1200" dirty="0"/>
        </a:p>
      </dsp:txBody>
      <dsp:txXfrm>
        <a:off x="0" y="3351104"/>
        <a:ext cx="7245501" cy="595350"/>
      </dsp:txXfrm>
    </dsp:sp>
    <dsp:sp modelId="{26A72FE0-72F8-4E23-97BE-4A4BB624A60A}">
      <dsp:nvSpPr>
        <dsp:cNvPr id="0" name=""/>
        <dsp:cNvSpPr/>
      </dsp:nvSpPr>
      <dsp:spPr>
        <a:xfrm>
          <a:off x="1811375" y="3151545"/>
          <a:ext cx="5071850" cy="413280"/>
        </a:xfrm>
        <a:prstGeom prst="roundRect">
          <a:avLst/>
        </a:prstGeom>
        <a:solidFill>
          <a:schemeClr val="accent3">
            <a:hueOff val="9391811"/>
            <a:satOff val="-50444"/>
            <a:lumOff val="8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704" tIns="0" rIns="191704" bIns="0" numCol="1" spcCol="1270" anchor="ctr" anchorCtr="0">
          <a:noAutofit/>
        </a:bodyPr>
        <a:lstStyle/>
        <a:p>
          <a:pPr marL="0" lvl="0" indent="0" algn="r" defTabSz="622300">
            <a:lnSpc>
              <a:spcPct val="90000"/>
            </a:lnSpc>
            <a:spcBef>
              <a:spcPct val="0"/>
            </a:spcBef>
            <a:spcAft>
              <a:spcPct val="35000"/>
            </a:spcAft>
            <a:buNone/>
          </a:pPr>
          <a:r>
            <a:rPr lang="he-IL" sz="1400" kern="1200" dirty="0"/>
            <a:t>4. מניין לנו שאשה לא מחוייבת ללמוד תורה בעצמה?</a:t>
          </a:r>
          <a:endParaRPr lang="en-US" sz="1400" kern="1200" dirty="0"/>
        </a:p>
      </dsp:txBody>
      <dsp:txXfrm>
        <a:off x="1831550" y="3171720"/>
        <a:ext cx="5031500" cy="372930"/>
      </dsp:txXfrm>
    </dsp:sp>
    <dsp:sp modelId="{E39E2971-6C3B-4DD9-8B24-DD0104E86092}">
      <dsp:nvSpPr>
        <dsp:cNvPr id="0" name=""/>
        <dsp:cNvSpPr/>
      </dsp:nvSpPr>
      <dsp:spPr>
        <a:xfrm>
          <a:off x="0" y="4235775"/>
          <a:ext cx="7245501" cy="595350"/>
        </a:xfrm>
        <a:prstGeom prst="rect">
          <a:avLst/>
        </a:prstGeom>
        <a:solidFill>
          <a:schemeClr val="lt1">
            <a:alpha val="90000"/>
            <a:hueOff val="0"/>
            <a:satOff val="0"/>
            <a:lumOff val="0"/>
            <a:alphaOff val="0"/>
          </a:schemeClr>
        </a:solidFill>
        <a:ln w="12700" cap="flat" cmpd="sng" algn="ctr">
          <a:solidFill>
            <a:schemeClr val="accent3">
              <a:hueOff val="12522415"/>
              <a:satOff val="-67259"/>
              <a:lumOff val="117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2331" tIns="291592" rIns="562331" bIns="99568" numCol="1" spcCol="1270" anchor="t" anchorCtr="0">
          <a:noAutofit/>
        </a:bodyPr>
        <a:lstStyle/>
        <a:p>
          <a:pPr marL="114300" lvl="1" indent="-114300" algn="r" defTabSz="622300" rtl="1">
            <a:lnSpc>
              <a:spcPct val="90000"/>
            </a:lnSpc>
            <a:spcBef>
              <a:spcPct val="0"/>
            </a:spcBef>
            <a:spcAft>
              <a:spcPct val="15000"/>
            </a:spcAft>
            <a:buFontTx/>
            <a:buNone/>
          </a:pPr>
          <a:r>
            <a:rPr lang="he-IL" sz="1400" kern="1200" dirty="0"/>
            <a:t>"ולימדתם אותם את בניכם" – ולא בנותיכם</a:t>
          </a:r>
          <a:endParaRPr lang="en-US" sz="1400" kern="1200" dirty="0"/>
        </a:p>
      </dsp:txBody>
      <dsp:txXfrm>
        <a:off x="0" y="4235775"/>
        <a:ext cx="7245501" cy="595350"/>
      </dsp:txXfrm>
    </dsp:sp>
    <dsp:sp modelId="{CE33505F-1C96-45CE-AEF7-086399FC2B75}">
      <dsp:nvSpPr>
        <dsp:cNvPr id="0" name=""/>
        <dsp:cNvSpPr/>
      </dsp:nvSpPr>
      <dsp:spPr>
        <a:xfrm>
          <a:off x="1811375" y="4029135"/>
          <a:ext cx="5071850" cy="413280"/>
        </a:xfrm>
        <a:prstGeom prst="roundRect">
          <a:avLst/>
        </a:prstGeom>
        <a:solidFill>
          <a:schemeClr val="accent3">
            <a:hueOff val="12522415"/>
            <a:satOff val="-67259"/>
            <a:lumOff val="11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704" tIns="0" rIns="191704" bIns="0" numCol="1" spcCol="1270" anchor="ctr" anchorCtr="0">
          <a:noAutofit/>
        </a:bodyPr>
        <a:lstStyle/>
        <a:p>
          <a:pPr marL="0" lvl="0" indent="0" algn="r" defTabSz="622300">
            <a:lnSpc>
              <a:spcPct val="90000"/>
            </a:lnSpc>
            <a:spcBef>
              <a:spcPct val="0"/>
            </a:spcBef>
            <a:spcAft>
              <a:spcPct val="35000"/>
            </a:spcAft>
            <a:buNone/>
          </a:pPr>
          <a:r>
            <a:rPr lang="he-IL" sz="1400" kern="1200" dirty="0"/>
            <a:t>5. מניין לנו שאחרים לא מצווים ללמד אשה?</a:t>
          </a:r>
          <a:endParaRPr lang="en-US" sz="1400" kern="1200" dirty="0"/>
        </a:p>
      </dsp:txBody>
      <dsp:txXfrm>
        <a:off x="1831550" y="4049310"/>
        <a:ext cx="5031500" cy="3729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59B02-529C-422B-91BE-D70198BA9F6C}">
      <dsp:nvSpPr>
        <dsp:cNvPr id="0" name=""/>
        <dsp:cNvSpPr/>
      </dsp:nvSpPr>
      <dsp:spPr>
        <a:xfrm>
          <a:off x="0" y="328515"/>
          <a:ext cx="7245501" cy="793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2331" tIns="291592" rIns="562331" bIns="99568" numCol="1" spcCol="1270" anchor="t" anchorCtr="0">
          <a:noAutofit/>
        </a:bodyPr>
        <a:lstStyle/>
        <a:p>
          <a:pPr marL="114300" lvl="1" indent="-114300" algn="r" defTabSz="622300" rtl="1">
            <a:lnSpc>
              <a:spcPct val="90000"/>
            </a:lnSpc>
            <a:spcBef>
              <a:spcPct val="0"/>
            </a:spcBef>
            <a:spcAft>
              <a:spcPct val="15000"/>
            </a:spcAft>
            <a:buFontTx/>
            <a:buNone/>
          </a:pPr>
          <a:r>
            <a:rPr lang="he-IL" sz="1400" b="0" i="0" kern="1200" dirty="0"/>
            <a:t>ו</a:t>
          </a:r>
          <a:r>
            <a:rPr lang="he-IL" sz="1400" b="0" i="0" u="sng" kern="1200" dirty="0"/>
            <a:t>ְלִמַּדְתֶּם אֹתָם </a:t>
          </a:r>
          <a:r>
            <a:rPr lang="he-IL" sz="1400" b="0" i="0" kern="1200" dirty="0"/>
            <a:t>אֶת-בְּנֵיכֶם לְדַבֵּר בָּם בְּשִׁבְתְּךָ בְּבֵיתֶךָ וּבְלֶכְתְּךָ בַדֶּרֶךְ וּבְשָׁכְבְּךָ וּבְקוּמֶךָ. (דב' יא, יט)</a:t>
          </a:r>
          <a:endParaRPr lang="en-US" sz="1400" kern="1200" dirty="0"/>
        </a:p>
      </dsp:txBody>
      <dsp:txXfrm>
        <a:off x="0" y="328515"/>
        <a:ext cx="7245501" cy="793800"/>
      </dsp:txXfrm>
    </dsp:sp>
    <dsp:sp modelId="{674922F1-7266-4681-AD4F-1C618A5FFF23}">
      <dsp:nvSpPr>
        <dsp:cNvPr id="0" name=""/>
        <dsp:cNvSpPr/>
      </dsp:nvSpPr>
      <dsp:spPr>
        <a:xfrm>
          <a:off x="1811375" y="121875"/>
          <a:ext cx="5071850" cy="4132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704" tIns="0" rIns="191704" bIns="0" numCol="1" spcCol="1270" anchor="ctr" anchorCtr="0">
          <a:noAutofit/>
        </a:bodyPr>
        <a:lstStyle/>
        <a:p>
          <a:pPr marL="0" lvl="0" indent="0" algn="r" defTabSz="622300">
            <a:lnSpc>
              <a:spcPct val="90000"/>
            </a:lnSpc>
            <a:spcBef>
              <a:spcPct val="0"/>
            </a:spcBef>
            <a:spcAft>
              <a:spcPct val="35000"/>
            </a:spcAft>
            <a:buNone/>
          </a:pPr>
          <a:r>
            <a:rPr lang="he-IL" sz="1400" kern="1200" dirty="0"/>
            <a:t>1. מניין לנו שהאב חייב ללמד את בנו תורה?</a:t>
          </a:r>
          <a:endParaRPr lang="en-US" sz="1400" kern="1200" dirty="0"/>
        </a:p>
      </dsp:txBody>
      <dsp:txXfrm>
        <a:off x="1831550" y="142050"/>
        <a:ext cx="5031500" cy="372930"/>
      </dsp:txXfrm>
    </dsp:sp>
    <dsp:sp modelId="{5282638F-EFF2-4770-BB1A-21455422E45D}">
      <dsp:nvSpPr>
        <dsp:cNvPr id="0" name=""/>
        <dsp:cNvSpPr/>
      </dsp:nvSpPr>
      <dsp:spPr>
        <a:xfrm>
          <a:off x="0" y="1457852"/>
          <a:ext cx="7245501" cy="793800"/>
        </a:xfrm>
        <a:prstGeom prst="rect">
          <a:avLst/>
        </a:prstGeom>
        <a:solidFill>
          <a:schemeClr val="lt1">
            <a:alpha val="90000"/>
            <a:hueOff val="0"/>
            <a:satOff val="0"/>
            <a:lumOff val="0"/>
            <a:alphaOff val="0"/>
          </a:schemeClr>
        </a:solidFill>
        <a:ln w="12700" cap="flat" cmpd="sng" algn="ctr">
          <a:solidFill>
            <a:schemeClr val="accent3">
              <a:hueOff val="3130604"/>
              <a:satOff val="-16815"/>
              <a:lumOff val="29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2331" tIns="291592" rIns="562331" bIns="99568" numCol="1" spcCol="1270" anchor="t" anchorCtr="0">
          <a:noAutofit/>
        </a:bodyPr>
        <a:lstStyle/>
        <a:p>
          <a:pPr marL="114300" lvl="1" indent="-114300" algn="r" defTabSz="622300" rtl="1">
            <a:lnSpc>
              <a:spcPct val="90000"/>
            </a:lnSpc>
            <a:spcBef>
              <a:spcPct val="0"/>
            </a:spcBef>
            <a:spcAft>
              <a:spcPct val="15000"/>
            </a:spcAft>
            <a:buFontTx/>
            <a:buNone/>
          </a:pPr>
          <a:r>
            <a:rPr lang="he-IL" sz="1400" b="0" i="0" kern="1200" dirty="0"/>
            <a:t>וַיִּקְרָא מֹשֶׁה, אֶל-כָּל-יִשְׂרָאֵל וַיֹּאמֶר אֲלֵהֶם שְׁמַע יִשְׂרָאֵל אֶת-הַחֻקִּים וְאֶת-הַמִּשְׁפָּטִים אֲשֶׁר אָנֹכִי דֹּבֵר בְּאָזְנֵיכֶם הַיּוֹם </a:t>
          </a:r>
          <a:r>
            <a:rPr lang="he-IL" sz="1400" b="0" i="0" u="sng" kern="1200" dirty="0"/>
            <a:t>וּלְמַדְתֶּם אֹתָם</a:t>
          </a:r>
          <a:r>
            <a:rPr lang="he-IL" sz="1400" b="0" i="0" kern="1200" dirty="0"/>
            <a:t> וּשְׁמַרְתֶּם לַעֲשֹׂתָם.  (דב' ה, א)</a:t>
          </a:r>
          <a:endParaRPr lang="en-US" sz="1400" kern="1200" dirty="0"/>
        </a:p>
      </dsp:txBody>
      <dsp:txXfrm>
        <a:off x="0" y="1457852"/>
        <a:ext cx="7245501" cy="793800"/>
      </dsp:txXfrm>
    </dsp:sp>
    <dsp:sp modelId="{21EEBBE2-729F-4D85-8CAE-C2B30FF126D2}">
      <dsp:nvSpPr>
        <dsp:cNvPr id="0" name=""/>
        <dsp:cNvSpPr/>
      </dsp:nvSpPr>
      <dsp:spPr>
        <a:xfrm>
          <a:off x="1811375" y="1197915"/>
          <a:ext cx="5071850" cy="413280"/>
        </a:xfrm>
        <a:prstGeom prst="roundRect">
          <a:avLst/>
        </a:prstGeom>
        <a:solidFill>
          <a:schemeClr val="accent3">
            <a:hueOff val="3130604"/>
            <a:satOff val="-16815"/>
            <a:lumOff val="2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704" tIns="0" rIns="191704" bIns="0" numCol="1" spcCol="1270" anchor="ctr" anchorCtr="0">
          <a:noAutofit/>
        </a:bodyPr>
        <a:lstStyle/>
        <a:p>
          <a:pPr marL="0" lvl="0" indent="0" algn="r" defTabSz="622300">
            <a:lnSpc>
              <a:spcPct val="90000"/>
            </a:lnSpc>
            <a:spcBef>
              <a:spcPct val="0"/>
            </a:spcBef>
            <a:spcAft>
              <a:spcPct val="35000"/>
            </a:spcAft>
            <a:buNone/>
          </a:pPr>
          <a:r>
            <a:rPr lang="he-IL" sz="1400" kern="1200" dirty="0"/>
            <a:t>2. מניין לנו שהוא מחויב ללמד את עצמו אם אביו לא לימדו תורה?</a:t>
          </a:r>
          <a:endParaRPr lang="en-US" sz="1400" kern="1200" dirty="0"/>
        </a:p>
      </dsp:txBody>
      <dsp:txXfrm>
        <a:off x="1831550" y="1218090"/>
        <a:ext cx="5031500" cy="372930"/>
      </dsp:txXfrm>
    </dsp:sp>
    <dsp:sp modelId="{964E6811-5072-4466-B721-689C35A65029}">
      <dsp:nvSpPr>
        <dsp:cNvPr id="0" name=""/>
        <dsp:cNvSpPr/>
      </dsp:nvSpPr>
      <dsp:spPr>
        <a:xfrm>
          <a:off x="0" y="2480595"/>
          <a:ext cx="7245501" cy="595350"/>
        </a:xfrm>
        <a:prstGeom prst="rect">
          <a:avLst/>
        </a:prstGeom>
        <a:solidFill>
          <a:schemeClr val="lt1">
            <a:alpha val="90000"/>
            <a:hueOff val="0"/>
            <a:satOff val="0"/>
            <a:lumOff val="0"/>
            <a:alphaOff val="0"/>
          </a:schemeClr>
        </a:solidFill>
        <a:ln w="12700" cap="flat" cmpd="sng" algn="ctr">
          <a:solidFill>
            <a:schemeClr val="accent3">
              <a:hueOff val="6261207"/>
              <a:satOff val="-33630"/>
              <a:lumOff val="5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2331" tIns="291592" rIns="562331" bIns="99568" numCol="1" spcCol="1270" anchor="t" anchorCtr="0">
          <a:noAutofit/>
        </a:bodyPr>
        <a:lstStyle/>
        <a:p>
          <a:pPr marL="114300" lvl="1" indent="-114300" algn="r" defTabSz="622300" rtl="1">
            <a:lnSpc>
              <a:spcPct val="90000"/>
            </a:lnSpc>
            <a:spcBef>
              <a:spcPct val="0"/>
            </a:spcBef>
            <a:spcAft>
              <a:spcPct val="15000"/>
            </a:spcAft>
            <a:buFontTx/>
            <a:buNone/>
          </a:pPr>
          <a:r>
            <a:rPr lang="he-IL" sz="1400" kern="1200" dirty="0"/>
            <a:t>"ולימדתם" – "ולמדתם" – כל שמצווה ללמוד מצווה ללמד</a:t>
          </a:r>
          <a:endParaRPr lang="en-US" sz="1400" kern="1200" dirty="0"/>
        </a:p>
      </dsp:txBody>
      <dsp:txXfrm>
        <a:off x="0" y="2480595"/>
        <a:ext cx="7245501" cy="595350"/>
      </dsp:txXfrm>
    </dsp:sp>
    <dsp:sp modelId="{5B203A22-00AF-46E7-9415-C6DAFD7E01CC}">
      <dsp:nvSpPr>
        <dsp:cNvPr id="0" name=""/>
        <dsp:cNvSpPr/>
      </dsp:nvSpPr>
      <dsp:spPr>
        <a:xfrm>
          <a:off x="1811375" y="2273955"/>
          <a:ext cx="5071850" cy="413280"/>
        </a:xfrm>
        <a:prstGeom prst="roundRect">
          <a:avLst/>
        </a:prstGeom>
        <a:solidFill>
          <a:schemeClr val="accent3">
            <a:hueOff val="6261207"/>
            <a:satOff val="-33630"/>
            <a:lumOff val="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704" tIns="0" rIns="191704" bIns="0" numCol="1" spcCol="1270" anchor="ctr" anchorCtr="0">
          <a:noAutofit/>
        </a:bodyPr>
        <a:lstStyle/>
        <a:p>
          <a:pPr marL="0" lvl="0" indent="0" algn="r" defTabSz="622300">
            <a:lnSpc>
              <a:spcPct val="90000"/>
            </a:lnSpc>
            <a:spcBef>
              <a:spcPct val="0"/>
            </a:spcBef>
            <a:spcAft>
              <a:spcPct val="35000"/>
            </a:spcAft>
            <a:buNone/>
          </a:pPr>
          <a:r>
            <a:rPr lang="he-IL" sz="1400" kern="1200" dirty="0"/>
            <a:t>3. מניין לנו שאשה לא מחוייבת ללמד את בנה תורה?</a:t>
          </a:r>
          <a:endParaRPr lang="en-US" sz="1400" kern="1200" dirty="0"/>
        </a:p>
      </dsp:txBody>
      <dsp:txXfrm>
        <a:off x="1831550" y="2294130"/>
        <a:ext cx="5031500" cy="372930"/>
      </dsp:txXfrm>
    </dsp:sp>
    <dsp:sp modelId="{FEE7C499-794C-4D9C-9A2F-500AD0E3D4C0}">
      <dsp:nvSpPr>
        <dsp:cNvPr id="0" name=""/>
        <dsp:cNvSpPr/>
      </dsp:nvSpPr>
      <dsp:spPr>
        <a:xfrm>
          <a:off x="0" y="3351104"/>
          <a:ext cx="7245501" cy="595350"/>
        </a:xfrm>
        <a:prstGeom prst="rect">
          <a:avLst/>
        </a:prstGeom>
        <a:solidFill>
          <a:schemeClr val="lt1">
            <a:alpha val="90000"/>
            <a:hueOff val="0"/>
            <a:satOff val="0"/>
            <a:lumOff val="0"/>
            <a:alphaOff val="0"/>
          </a:schemeClr>
        </a:solidFill>
        <a:ln w="12700" cap="flat" cmpd="sng" algn="ctr">
          <a:solidFill>
            <a:schemeClr val="accent3">
              <a:hueOff val="9391811"/>
              <a:satOff val="-50444"/>
              <a:lumOff val="88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2331" tIns="291592" rIns="562331" bIns="99568" numCol="1" spcCol="1270" anchor="t" anchorCtr="0">
          <a:noAutofit/>
        </a:bodyPr>
        <a:lstStyle/>
        <a:p>
          <a:pPr marL="114300" lvl="1" indent="-114300" algn="r" defTabSz="622300" rtl="1">
            <a:lnSpc>
              <a:spcPct val="90000"/>
            </a:lnSpc>
            <a:spcBef>
              <a:spcPct val="0"/>
            </a:spcBef>
            <a:spcAft>
              <a:spcPct val="15000"/>
            </a:spcAft>
            <a:buFontTx/>
            <a:buNone/>
          </a:pPr>
          <a:r>
            <a:rPr lang="he-IL" sz="1400" kern="1200" dirty="0"/>
            <a:t>"ולימדתם" – "ולמדתם" – רק מי שמאחרים מצווים ללמדו מצווה ללמד אחרים</a:t>
          </a:r>
          <a:endParaRPr lang="en-US" sz="1400" kern="1200" dirty="0"/>
        </a:p>
      </dsp:txBody>
      <dsp:txXfrm>
        <a:off x="0" y="3351104"/>
        <a:ext cx="7245501" cy="595350"/>
      </dsp:txXfrm>
    </dsp:sp>
    <dsp:sp modelId="{26A72FE0-72F8-4E23-97BE-4A4BB624A60A}">
      <dsp:nvSpPr>
        <dsp:cNvPr id="0" name=""/>
        <dsp:cNvSpPr/>
      </dsp:nvSpPr>
      <dsp:spPr>
        <a:xfrm>
          <a:off x="1811375" y="3151545"/>
          <a:ext cx="5071850" cy="413280"/>
        </a:xfrm>
        <a:prstGeom prst="roundRect">
          <a:avLst/>
        </a:prstGeom>
        <a:solidFill>
          <a:schemeClr val="accent3">
            <a:hueOff val="9391811"/>
            <a:satOff val="-50444"/>
            <a:lumOff val="8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704" tIns="0" rIns="191704" bIns="0" numCol="1" spcCol="1270" anchor="ctr" anchorCtr="0">
          <a:noAutofit/>
        </a:bodyPr>
        <a:lstStyle/>
        <a:p>
          <a:pPr marL="0" lvl="0" indent="0" algn="r" defTabSz="622300">
            <a:lnSpc>
              <a:spcPct val="90000"/>
            </a:lnSpc>
            <a:spcBef>
              <a:spcPct val="0"/>
            </a:spcBef>
            <a:spcAft>
              <a:spcPct val="35000"/>
            </a:spcAft>
            <a:buNone/>
          </a:pPr>
          <a:r>
            <a:rPr lang="he-IL" sz="1400" kern="1200" dirty="0"/>
            <a:t>4. מניין לנו שאשה לא מחוייבת ללמוד תורה בעצמה?</a:t>
          </a:r>
          <a:endParaRPr lang="en-US" sz="1400" kern="1200" dirty="0"/>
        </a:p>
      </dsp:txBody>
      <dsp:txXfrm>
        <a:off x="1831550" y="3171720"/>
        <a:ext cx="5031500" cy="372930"/>
      </dsp:txXfrm>
    </dsp:sp>
    <dsp:sp modelId="{E39E2971-6C3B-4DD9-8B24-DD0104E86092}">
      <dsp:nvSpPr>
        <dsp:cNvPr id="0" name=""/>
        <dsp:cNvSpPr/>
      </dsp:nvSpPr>
      <dsp:spPr>
        <a:xfrm>
          <a:off x="0" y="4235775"/>
          <a:ext cx="7245501" cy="595350"/>
        </a:xfrm>
        <a:prstGeom prst="rect">
          <a:avLst/>
        </a:prstGeom>
        <a:solidFill>
          <a:schemeClr val="lt1">
            <a:alpha val="90000"/>
            <a:hueOff val="0"/>
            <a:satOff val="0"/>
            <a:lumOff val="0"/>
            <a:alphaOff val="0"/>
          </a:schemeClr>
        </a:solidFill>
        <a:ln w="12700" cap="flat" cmpd="sng" algn="ctr">
          <a:solidFill>
            <a:schemeClr val="accent3">
              <a:hueOff val="12522415"/>
              <a:satOff val="-67259"/>
              <a:lumOff val="117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2331" tIns="291592" rIns="562331" bIns="99568" numCol="1" spcCol="1270" anchor="t" anchorCtr="0">
          <a:noAutofit/>
        </a:bodyPr>
        <a:lstStyle/>
        <a:p>
          <a:pPr marL="114300" lvl="1" indent="-114300" algn="r" defTabSz="622300" rtl="1">
            <a:lnSpc>
              <a:spcPct val="90000"/>
            </a:lnSpc>
            <a:spcBef>
              <a:spcPct val="0"/>
            </a:spcBef>
            <a:spcAft>
              <a:spcPct val="15000"/>
            </a:spcAft>
            <a:buFontTx/>
            <a:buNone/>
          </a:pPr>
          <a:r>
            <a:rPr lang="he-IL" sz="1400" kern="1200" dirty="0"/>
            <a:t>"ולימדתם אותם את בניכם" – ולא בנותיכם</a:t>
          </a:r>
          <a:endParaRPr lang="en-US" sz="1400" kern="1200" dirty="0"/>
        </a:p>
      </dsp:txBody>
      <dsp:txXfrm>
        <a:off x="0" y="4235775"/>
        <a:ext cx="7245501" cy="595350"/>
      </dsp:txXfrm>
    </dsp:sp>
    <dsp:sp modelId="{CE33505F-1C96-45CE-AEF7-086399FC2B75}">
      <dsp:nvSpPr>
        <dsp:cNvPr id="0" name=""/>
        <dsp:cNvSpPr/>
      </dsp:nvSpPr>
      <dsp:spPr>
        <a:xfrm>
          <a:off x="1811375" y="4029135"/>
          <a:ext cx="5071850" cy="413280"/>
        </a:xfrm>
        <a:prstGeom prst="roundRect">
          <a:avLst/>
        </a:prstGeom>
        <a:solidFill>
          <a:schemeClr val="accent3">
            <a:hueOff val="12522415"/>
            <a:satOff val="-67259"/>
            <a:lumOff val="11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704" tIns="0" rIns="191704" bIns="0" numCol="1" spcCol="1270" anchor="ctr" anchorCtr="0">
          <a:noAutofit/>
        </a:bodyPr>
        <a:lstStyle/>
        <a:p>
          <a:pPr marL="0" lvl="0" indent="0" algn="r" defTabSz="622300">
            <a:lnSpc>
              <a:spcPct val="90000"/>
            </a:lnSpc>
            <a:spcBef>
              <a:spcPct val="0"/>
            </a:spcBef>
            <a:spcAft>
              <a:spcPct val="35000"/>
            </a:spcAft>
            <a:buNone/>
          </a:pPr>
          <a:r>
            <a:rPr lang="he-IL" sz="1400" kern="1200" dirty="0"/>
            <a:t>5. מניין לנו שאחרים לא מצווים ללמד אשה?</a:t>
          </a:r>
          <a:endParaRPr lang="en-US" sz="1400" kern="1200" dirty="0"/>
        </a:p>
      </dsp:txBody>
      <dsp:txXfrm>
        <a:off x="1831550" y="4049310"/>
        <a:ext cx="5031500" cy="3729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59B02-529C-422B-91BE-D70198BA9F6C}">
      <dsp:nvSpPr>
        <dsp:cNvPr id="0" name=""/>
        <dsp:cNvSpPr/>
      </dsp:nvSpPr>
      <dsp:spPr>
        <a:xfrm>
          <a:off x="0" y="328515"/>
          <a:ext cx="7245501" cy="793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2331" tIns="291592" rIns="562331" bIns="99568" numCol="1" spcCol="1270" anchor="t" anchorCtr="0">
          <a:noAutofit/>
        </a:bodyPr>
        <a:lstStyle/>
        <a:p>
          <a:pPr marL="114300" lvl="1" indent="-114300" algn="r" defTabSz="622300" rtl="1">
            <a:lnSpc>
              <a:spcPct val="90000"/>
            </a:lnSpc>
            <a:spcBef>
              <a:spcPct val="0"/>
            </a:spcBef>
            <a:spcAft>
              <a:spcPct val="15000"/>
            </a:spcAft>
            <a:buFontTx/>
            <a:buNone/>
          </a:pPr>
          <a:r>
            <a:rPr lang="he-IL" sz="1400" b="0" i="0" kern="1200" dirty="0"/>
            <a:t>ו</a:t>
          </a:r>
          <a:r>
            <a:rPr lang="he-IL" sz="1400" b="0" i="0" u="sng" kern="1200" dirty="0"/>
            <a:t>ְלִמַּדְתֶּם אֹתָם </a:t>
          </a:r>
          <a:r>
            <a:rPr lang="he-IL" sz="1400" b="0" i="0" kern="1200" dirty="0"/>
            <a:t>אֶת-בְּנֵיכֶם לְדַבֵּר בָּם בְּשִׁבְתְּךָ בְּבֵיתֶךָ וּבְלֶכְתְּךָ בַדֶּרֶךְ וּבְשָׁכְבְּךָ וּבְקוּמֶךָ. (דב' יא, יט)</a:t>
          </a:r>
          <a:endParaRPr lang="en-US" sz="1400" kern="1200" dirty="0"/>
        </a:p>
      </dsp:txBody>
      <dsp:txXfrm>
        <a:off x="0" y="328515"/>
        <a:ext cx="7245501" cy="793800"/>
      </dsp:txXfrm>
    </dsp:sp>
    <dsp:sp modelId="{674922F1-7266-4681-AD4F-1C618A5FFF23}">
      <dsp:nvSpPr>
        <dsp:cNvPr id="0" name=""/>
        <dsp:cNvSpPr/>
      </dsp:nvSpPr>
      <dsp:spPr>
        <a:xfrm>
          <a:off x="1811375" y="121875"/>
          <a:ext cx="5071850" cy="4132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704" tIns="0" rIns="191704" bIns="0" numCol="1" spcCol="1270" anchor="ctr" anchorCtr="0">
          <a:noAutofit/>
        </a:bodyPr>
        <a:lstStyle/>
        <a:p>
          <a:pPr marL="0" lvl="0" indent="0" algn="r" defTabSz="622300">
            <a:lnSpc>
              <a:spcPct val="90000"/>
            </a:lnSpc>
            <a:spcBef>
              <a:spcPct val="0"/>
            </a:spcBef>
            <a:spcAft>
              <a:spcPct val="35000"/>
            </a:spcAft>
            <a:buNone/>
          </a:pPr>
          <a:r>
            <a:rPr lang="he-IL" sz="1400" kern="1200" dirty="0"/>
            <a:t>1. מניין לנו שהאב חייב ללמד את בנו תורה?</a:t>
          </a:r>
          <a:endParaRPr lang="en-US" sz="1400" kern="1200" dirty="0"/>
        </a:p>
      </dsp:txBody>
      <dsp:txXfrm>
        <a:off x="1831550" y="142050"/>
        <a:ext cx="5031500" cy="372930"/>
      </dsp:txXfrm>
    </dsp:sp>
    <dsp:sp modelId="{5282638F-EFF2-4770-BB1A-21455422E45D}">
      <dsp:nvSpPr>
        <dsp:cNvPr id="0" name=""/>
        <dsp:cNvSpPr/>
      </dsp:nvSpPr>
      <dsp:spPr>
        <a:xfrm>
          <a:off x="0" y="1457852"/>
          <a:ext cx="7245501" cy="793800"/>
        </a:xfrm>
        <a:prstGeom prst="rect">
          <a:avLst/>
        </a:prstGeom>
        <a:solidFill>
          <a:schemeClr val="lt1">
            <a:alpha val="90000"/>
            <a:hueOff val="0"/>
            <a:satOff val="0"/>
            <a:lumOff val="0"/>
            <a:alphaOff val="0"/>
          </a:schemeClr>
        </a:solidFill>
        <a:ln w="12700" cap="flat" cmpd="sng" algn="ctr">
          <a:solidFill>
            <a:schemeClr val="accent3">
              <a:hueOff val="3130604"/>
              <a:satOff val="-16815"/>
              <a:lumOff val="29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2331" tIns="291592" rIns="562331" bIns="99568" numCol="1" spcCol="1270" anchor="t" anchorCtr="0">
          <a:noAutofit/>
        </a:bodyPr>
        <a:lstStyle/>
        <a:p>
          <a:pPr marL="114300" lvl="1" indent="-114300" algn="r" defTabSz="622300" rtl="1">
            <a:lnSpc>
              <a:spcPct val="90000"/>
            </a:lnSpc>
            <a:spcBef>
              <a:spcPct val="0"/>
            </a:spcBef>
            <a:spcAft>
              <a:spcPct val="15000"/>
            </a:spcAft>
            <a:buFontTx/>
            <a:buNone/>
          </a:pPr>
          <a:r>
            <a:rPr lang="he-IL" sz="1400" b="0" i="0" kern="1200" dirty="0"/>
            <a:t>וַיִּקְרָא מֹשֶׁה, אֶל-כָּל-יִשְׂרָאֵל וַיֹּאמֶר אֲלֵהֶם שְׁמַע יִשְׂרָאֵל אֶת-הַחֻקִּים וְאֶת-הַמִּשְׁפָּטִים אֲשֶׁר אָנֹכִי דֹּבֵר בְּאָזְנֵיכֶם הַיּוֹם </a:t>
          </a:r>
          <a:r>
            <a:rPr lang="he-IL" sz="1400" b="0" i="0" u="sng" kern="1200" dirty="0"/>
            <a:t>וּלְמַדְתֶּם אֹתָם</a:t>
          </a:r>
          <a:r>
            <a:rPr lang="he-IL" sz="1400" b="0" i="0" kern="1200" dirty="0"/>
            <a:t> וּשְׁמַרְתֶּם לַעֲשֹׂתָם.  (דב' ה, א)</a:t>
          </a:r>
          <a:endParaRPr lang="en-US" sz="1400" kern="1200" dirty="0"/>
        </a:p>
      </dsp:txBody>
      <dsp:txXfrm>
        <a:off x="0" y="1457852"/>
        <a:ext cx="7245501" cy="793800"/>
      </dsp:txXfrm>
    </dsp:sp>
    <dsp:sp modelId="{21EEBBE2-729F-4D85-8CAE-C2B30FF126D2}">
      <dsp:nvSpPr>
        <dsp:cNvPr id="0" name=""/>
        <dsp:cNvSpPr/>
      </dsp:nvSpPr>
      <dsp:spPr>
        <a:xfrm>
          <a:off x="1811375" y="1197915"/>
          <a:ext cx="5071850" cy="413280"/>
        </a:xfrm>
        <a:prstGeom prst="roundRect">
          <a:avLst/>
        </a:prstGeom>
        <a:solidFill>
          <a:schemeClr val="accent3">
            <a:hueOff val="3130604"/>
            <a:satOff val="-16815"/>
            <a:lumOff val="2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704" tIns="0" rIns="191704" bIns="0" numCol="1" spcCol="1270" anchor="ctr" anchorCtr="0">
          <a:noAutofit/>
        </a:bodyPr>
        <a:lstStyle/>
        <a:p>
          <a:pPr marL="0" lvl="0" indent="0" algn="r" defTabSz="622300">
            <a:lnSpc>
              <a:spcPct val="90000"/>
            </a:lnSpc>
            <a:spcBef>
              <a:spcPct val="0"/>
            </a:spcBef>
            <a:spcAft>
              <a:spcPct val="35000"/>
            </a:spcAft>
            <a:buNone/>
          </a:pPr>
          <a:r>
            <a:rPr lang="he-IL" sz="1400" kern="1200" dirty="0"/>
            <a:t>2. מניין לנו שהוא מחויב ללמד את עצמו אם אביו לא לימדו תורה?</a:t>
          </a:r>
          <a:endParaRPr lang="en-US" sz="1400" kern="1200" dirty="0"/>
        </a:p>
      </dsp:txBody>
      <dsp:txXfrm>
        <a:off x="1831550" y="1218090"/>
        <a:ext cx="5031500" cy="372930"/>
      </dsp:txXfrm>
    </dsp:sp>
    <dsp:sp modelId="{964E6811-5072-4466-B721-689C35A65029}">
      <dsp:nvSpPr>
        <dsp:cNvPr id="0" name=""/>
        <dsp:cNvSpPr/>
      </dsp:nvSpPr>
      <dsp:spPr>
        <a:xfrm>
          <a:off x="0" y="2480595"/>
          <a:ext cx="7245501" cy="595350"/>
        </a:xfrm>
        <a:prstGeom prst="rect">
          <a:avLst/>
        </a:prstGeom>
        <a:solidFill>
          <a:schemeClr val="lt1">
            <a:alpha val="90000"/>
            <a:hueOff val="0"/>
            <a:satOff val="0"/>
            <a:lumOff val="0"/>
            <a:alphaOff val="0"/>
          </a:schemeClr>
        </a:solidFill>
        <a:ln w="12700" cap="flat" cmpd="sng" algn="ctr">
          <a:solidFill>
            <a:schemeClr val="accent3">
              <a:hueOff val="6261207"/>
              <a:satOff val="-33630"/>
              <a:lumOff val="5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2331" tIns="291592" rIns="562331" bIns="99568" numCol="1" spcCol="1270" anchor="t" anchorCtr="0">
          <a:noAutofit/>
        </a:bodyPr>
        <a:lstStyle/>
        <a:p>
          <a:pPr marL="114300" lvl="1" indent="-114300" algn="r" defTabSz="622300" rtl="1">
            <a:lnSpc>
              <a:spcPct val="90000"/>
            </a:lnSpc>
            <a:spcBef>
              <a:spcPct val="0"/>
            </a:spcBef>
            <a:spcAft>
              <a:spcPct val="15000"/>
            </a:spcAft>
            <a:buFontTx/>
            <a:buNone/>
          </a:pPr>
          <a:r>
            <a:rPr lang="he-IL" sz="1400" kern="1200" dirty="0"/>
            <a:t>"ולימדתם" – "ולמדתם" – כל שמצווה ללמוד מצווה ללמד</a:t>
          </a:r>
          <a:endParaRPr lang="en-US" sz="1400" kern="1200" dirty="0"/>
        </a:p>
      </dsp:txBody>
      <dsp:txXfrm>
        <a:off x="0" y="2480595"/>
        <a:ext cx="7245501" cy="595350"/>
      </dsp:txXfrm>
    </dsp:sp>
    <dsp:sp modelId="{5B203A22-00AF-46E7-9415-C6DAFD7E01CC}">
      <dsp:nvSpPr>
        <dsp:cNvPr id="0" name=""/>
        <dsp:cNvSpPr/>
      </dsp:nvSpPr>
      <dsp:spPr>
        <a:xfrm>
          <a:off x="1811375" y="2273955"/>
          <a:ext cx="5071850" cy="413280"/>
        </a:xfrm>
        <a:prstGeom prst="roundRect">
          <a:avLst/>
        </a:prstGeom>
        <a:solidFill>
          <a:schemeClr val="accent3">
            <a:hueOff val="6261207"/>
            <a:satOff val="-33630"/>
            <a:lumOff val="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704" tIns="0" rIns="191704" bIns="0" numCol="1" spcCol="1270" anchor="ctr" anchorCtr="0">
          <a:noAutofit/>
        </a:bodyPr>
        <a:lstStyle/>
        <a:p>
          <a:pPr marL="0" lvl="0" indent="0" algn="r" defTabSz="622300">
            <a:lnSpc>
              <a:spcPct val="90000"/>
            </a:lnSpc>
            <a:spcBef>
              <a:spcPct val="0"/>
            </a:spcBef>
            <a:spcAft>
              <a:spcPct val="35000"/>
            </a:spcAft>
            <a:buNone/>
          </a:pPr>
          <a:r>
            <a:rPr lang="he-IL" sz="1400" kern="1200" dirty="0"/>
            <a:t>3. מניין לנו שאשה לא מחוייבת ללמד את בנה תורה?</a:t>
          </a:r>
          <a:endParaRPr lang="en-US" sz="1400" kern="1200" dirty="0"/>
        </a:p>
      </dsp:txBody>
      <dsp:txXfrm>
        <a:off x="1831550" y="2294130"/>
        <a:ext cx="5031500" cy="372930"/>
      </dsp:txXfrm>
    </dsp:sp>
    <dsp:sp modelId="{FEE7C499-794C-4D9C-9A2F-500AD0E3D4C0}">
      <dsp:nvSpPr>
        <dsp:cNvPr id="0" name=""/>
        <dsp:cNvSpPr/>
      </dsp:nvSpPr>
      <dsp:spPr>
        <a:xfrm>
          <a:off x="0" y="3351104"/>
          <a:ext cx="7245501" cy="595350"/>
        </a:xfrm>
        <a:prstGeom prst="rect">
          <a:avLst/>
        </a:prstGeom>
        <a:solidFill>
          <a:schemeClr val="lt1">
            <a:alpha val="90000"/>
            <a:hueOff val="0"/>
            <a:satOff val="0"/>
            <a:lumOff val="0"/>
            <a:alphaOff val="0"/>
          </a:schemeClr>
        </a:solidFill>
        <a:ln w="12700" cap="flat" cmpd="sng" algn="ctr">
          <a:solidFill>
            <a:schemeClr val="accent3">
              <a:hueOff val="9391811"/>
              <a:satOff val="-50444"/>
              <a:lumOff val="88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2331" tIns="291592" rIns="562331" bIns="99568" numCol="1" spcCol="1270" anchor="t" anchorCtr="0">
          <a:noAutofit/>
        </a:bodyPr>
        <a:lstStyle/>
        <a:p>
          <a:pPr marL="114300" lvl="1" indent="-114300" algn="r" defTabSz="622300" rtl="1">
            <a:lnSpc>
              <a:spcPct val="90000"/>
            </a:lnSpc>
            <a:spcBef>
              <a:spcPct val="0"/>
            </a:spcBef>
            <a:spcAft>
              <a:spcPct val="15000"/>
            </a:spcAft>
            <a:buFontTx/>
            <a:buNone/>
          </a:pPr>
          <a:r>
            <a:rPr lang="he-IL" sz="1400" kern="1200" dirty="0"/>
            <a:t>"ולימדתם" – "ולמדתם" – רק מי שמאחרים מצווים ללמדו מצווה ללמד אחרים</a:t>
          </a:r>
          <a:endParaRPr lang="en-US" sz="1400" kern="1200" dirty="0"/>
        </a:p>
      </dsp:txBody>
      <dsp:txXfrm>
        <a:off x="0" y="3351104"/>
        <a:ext cx="7245501" cy="595350"/>
      </dsp:txXfrm>
    </dsp:sp>
    <dsp:sp modelId="{26A72FE0-72F8-4E23-97BE-4A4BB624A60A}">
      <dsp:nvSpPr>
        <dsp:cNvPr id="0" name=""/>
        <dsp:cNvSpPr/>
      </dsp:nvSpPr>
      <dsp:spPr>
        <a:xfrm>
          <a:off x="1811375" y="3151545"/>
          <a:ext cx="5071850" cy="413280"/>
        </a:xfrm>
        <a:prstGeom prst="roundRect">
          <a:avLst/>
        </a:prstGeom>
        <a:solidFill>
          <a:schemeClr val="accent3">
            <a:hueOff val="9391811"/>
            <a:satOff val="-50444"/>
            <a:lumOff val="8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704" tIns="0" rIns="191704" bIns="0" numCol="1" spcCol="1270" anchor="ctr" anchorCtr="0">
          <a:noAutofit/>
        </a:bodyPr>
        <a:lstStyle/>
        <a:p>
          <a:pPr marL="0" lvl="0" indent="0" algn="r" defTabSz="622300">
            <a:lnSpc>
              <a:spcPct val="90000"/>
            </a:lnSpc>
            <a:spcBef>
              <a:spcPct val="0"/>
            </a:spcBef>
            <a:spcAft>
              <a:spcPct val="35000"/>
            </a:spcAft>
            <a:buNone/>
          </a:pPr>
          <a:r>
            <a:rPr lang="he-IL" sz="1400" kern="1200" dirty="0"/>
            <a:t>4. מניין לנו שאשה לא מחוייבת ללמוד תורה בעצמה?</a:t>
          </a:r>
          <a:endParaRPr lang="en-US" sz="1400" kern="1200" dirty="0"/>
        </a:p>
      </dsp:txBody>
      <dsp:txXfrm>
        <a:off x="1831550" y="3171720"/>
        <a:ext cx="5031500" cy="372930"/>
      </dsp:txXfrm>
    </dsp:sp>
    <dsp:sp modelId="{E39E2971-6C3B-4DD9-8B24-DD0104E86092}">
      <dsp:nvSpPr>
        <dsp:cNvPr id="0" name=""/>
        <dsp:cNvSpPr/>
      </dsp:nvSpPr>
      <dsp:spPr>
        <a:xfrm>
          <a:off x="0" y="4235775"/>
          <a:ext cx="7245501" cy="595350"/>
        </a:xfrm>
        <a:prstGeom prst="rect">
          <a:avLst/>
        </a:prstGeom>
        <a:solidFill>
          <a:schemeClr val="lt1">
            <a:alpha val="90000"/>
            <a:hueOff val="0"/>
            <a:satOff val="0"/>
            <a:lumOff val="0"/>
            <a:alphaOff val="0"/>
          </a:schemeClr>
        </a:solidFill>
        <a:ln w="12700" cap="flat" cmpd="sng" algn="ctr">
          <a:solidFill>
            <a:schemeClr val="accent3">
              <a:hueOff val="12522415"/>
              <a:satOff val="-67259"/>
              <a:lumOff val="117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2331" tIns="291592" rIns="562331" bIns="99568" numCol="1" spcCol="1270" anchor="t" anchorCtr="0">
          <a:noAutofit/>
        </a:bodyPr>
        <a:lstStyle/>
        <a:p>
          <a:pPr marL="114300" lvl="1" indent="-114300" algn="r" defTabSz="622300" rtl="1">
            <a:lnSpc>
              <a:spcPct val="90000"/>
            </a:lnSpc>
            <a:spcBef>
              <a:spcPct val="0"/>
            </a:spcBef>
            <a:spcAft>
              <a:spcPct val="15000"/>
            </a:spcAft>
            <a:buFontTx/>
            <a:buNone/>
          </a:pPr>
          <a:r>
            <a:rPr lang="he-IL" sz="1400" kern="1200" dirty="0"/>
            <a:t>"ולימדתם אותם את בניכם" – ולא בנותיכם</a:t>
          </a:r>
          <a:endParaRPr lang="en-US" sz="1400" kern="1200" dirty="0"/>
        </a:p>
      </dsp:txBody>
      <dsp:txXfrm>
        <a:off x="0" y="4235775"/>
        <a:ext cx="7245501" cy="595350"/>
      </dsp:txXfrm>
    </dsp:sp>
    <dsp:sp modelId="{CE33505F-1C96-45CE-AEF7-086399FC2B75}">
      <dsp:nvSpPr>
        <dsp:cNvPr id="0" name=""/>
        <dsp:cNvSpPr/>
      </dsp:nvSpPr>
      <dsp:spPr>
        <a:xfrm>
          <a:off x="1811375" y="4029135"/>
          <a:ext cx="5071850" cy="413280"/>
        </a:xfrm>
        <a:prstGeom prst="roundRect">
          <a:avLst/>
        </a:prstGeom>
        <a:solidFill>
          <a:schemeClr val="accent3">
            <a:hueOff val="12522415"/>
            <a:satOff val="-67259"/>
            <a:lumOff val="11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704" tIns="0" rIns="191704" bIns="0" numCol="1" spcCol="1270" anchor="ctr" anchorCtr="0">
          <a:noAutofit/>
        </a:bodyPr>
        <a:lstStyle/>
        <a:p>
          <a:pPr marL="0" lvl="0" indent="0" algn="r" defTabSz="622300">
            <a:lnSpc>
              <a:spcPct val="90000"/>
            </a:lnSpc>
            <a:spcBef>
              <a:spcPct val="0"/>
            </a:spcBef>
            <a:spcAft>
              <a:spcPct val="35000"/>
            </a:spcAft>
            <a:buNone/>
          </a:pPr>
          <a:r>
            <a:rPr lang="he-IL" sz="1400" kern="1200" dirty="0"/>
            <a:t>5. מניין לנו שאחרים לא מצווים ללמד אשה?</a:t>
          </a:r>
          <a:endParaRPr lang="en-US" sz="1400" kern="1200" dirty="0"/>
        </a:p>
      </dsp:txBody>
      <dsp:txXfrm>
        <a:off x="1831550" y="4049310"/>
        <a:ext cx="5031500"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12/24/2018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12/24/2018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12/24/2018</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12/24/2018</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12/24/2018</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12/24/2018</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12/24/2018</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12/24/2018</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8E36636D-D922-432D-A958-524484B5923D}" type="datetimeFigureOut">
              <a:rPr lang="en-US"/>
              <a:pPr/>
              <a:t>12/24/2018</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8E36636D-D922-432D-A958-524484B5923D}" type="datetimeFigureOut">
              <a:rPr lang="en-US"/>
              <a:pPr/>
              <a:t>12/24/2018</a:t>
            </a:fld>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8E36636D-D922-432D-A958-524484B5923D}" type="datetimeFigureOut">
              <a:rPr lang="en-US"/>
              <a:pPr/>
              <a:t>12/24/2018</a:t>
            </a:fld>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12/24/2018</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12/24/2018</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12/24/2018</a:t>
            </a:fld>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e-IL" dirty="0"/>
              <a:t>האב חייב בבנו – ללמדו תורה</a:t>
            </a:r>
            <a:endParaRPr lang="en-US" dirty="0"/>
          </a:p>
        </p:txBody>
      </p:sp>
      <p:sp>
        <p:nvSpPr>
          <p:cNvPr id="3" name="Subtitle 2"/>
          <p:cNvSpPr>
            <a:spLocks noGrp="1"/>
          </p:cNvSpPr>
          <p:nvPr>
            <p:ph type="subTitle" idx="1"/>
          </p:nvPr>
        </p:nvSpPr>
        <p:spPr/>
        <p:txBody>
          <a:bodyPr/>
          <a:lstStyle/>
          <a:p>
            <a:r>
              <a:rPr lang="he-IL" dirty="0"/>
              <a:t>עיון בסוגיות הראשונות בקידושין כט ע"ב</a:t>
            </a:r>
          </a:p>
          <a:p>
            <a:pPr rtl="1"/>
            <a:endParaRPr lang="he-IL" dirty="0"/>
          </a:p>
          <a:p>
            <a:pPr rtl="1"/>
            <a:r>
              <a:rPr lang="he-IL" dirty="0"/>
              <a:t>המנחה: מרים רייסלר, לתכנית תלמוד ארצית לתיכוניסטיות </a:t>
            </a:r>
          </a:p>
          <a:p>
            <a:endParaRPr lang="en-US" dirty="0"/>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295" y="431800"/>
            <a:ext cx="9751060" cy="711200"/>
          </a:xfrm>
        </p:spPr>
        <p:txBody>
          <a:bodyPr/>
          <a:lstStyle/>
          <a:p>
            <a:pPr algn="ctr"/>
            <a:r>
              <a:rPr lang="he-IL" b="1" dirty="0"/>
              <a:t>השוואת הלימודים – "לפדותו" ו"ללמדו תורה"</a:t>
            </a:r>
            <a:endParaRPr lang="en-US" dirty="0"/>
          </a:p>
        </p:txBody>
      </p:sp>
      <p:sp>
        <p:nvSpPr>
          <p:cNvPr id="3" name="Text Placeholder 2"/>
          <p:cNvSpPr>
            <a:spLocks noGrp="1"/>
          </p:cNvSpPr>
          <p:nvPr>
            <p:ph type="body" idx="1"/>
          </p:nvPr>
        </p:nvSpPr>
        <p:spPr>
          <a:xfrm>
            <a:off x="1221357" y="1219200"/>
            <a:ext cx="4769806" cy="762000"/>
          </a:xfrm>
        </p:spPr>
        <p:txBody>
          <a:bodyPr/>
          <a:lstStyle/>
          <a:p>
            <a:pPr algn="ctr" rtl="1"/>
            <a:r>
              <a:rPr lang="he-IL" dirty="0">
                <a:solidFill>
                  <a:schemeClr val="accent4"/>
                </a:solidFill>
              </a:rPr>
              <a:t>הלימוד שהאב חייב בבנו ללמדו תורה:</a:t>
            </a:r>
            <a:endParaRPr lang="en-US" dirty="0">
              <a:solidFill>
                <a:schemeClr val="accent4"/>
              </a:solidFill>
            </a:endParaRPr>
          </a:p>
        </p:txBody>
      </p:sp>
      <p:graphicFrame>
        <p:nvGraphicFramePr>
          <p:cNvPr id="8" name="Content Placeholder 7">
            <a:extLst>
              <a:ext uri="{FF2B5EF4-FFF2-40B4-BE49-F238E27FC236}">
                <a16:creationId xmlns:a16="http://schemas.microsoft.com/office/drawing/2014/main" id="{2F1CB2EF-A7F2-46CC-BFE4-E3D478BFD77B}"/>
              </a:ext>
            </a:extLst>
          </p:cNvPr>
          <p:cNvGraphicFramePr>
            <a:graphicFrameLocks noGrp="1"/>
          </p:cNvGraphicFramePr>
          <p:nvPr>
            <p:ph sz="half" idx="2"/>
          </p:nvPr>
        </p:nvGraphicFramePr>
        <p:xfrm>
          <a:off x="1446212" y="2057400"/>
          <a:ext cx="4343400" cy="3779520"/>
        </p:xfrm>
        <a:graphic>
          <a:graphicData uri="http://schemas.openxmlformats.org/drawingml/2006/table">
            <a:tbl>
              <a:tblPr firstRow="1" bandRow="1">
                <a:tableStyleId>{00A15C55-8517-42AA-B614-E9B94910E393}</a:tableStyleId>
              </a:tblPr>
              <a:tblGrid>
                <a:gridCol w="1905000">
                  <a:extLst>
                    <a:ext uri="{9D8B030D-6E8A-4147-A177-3AD203B41FA5}">
                      <a16:colId xmlns:a16="http://schemas.microsoft.com/office/drawing/2014/main" val="303248044"/>
                    </a:ext>
                  </a:extLst>
                </a:gridCol>
                <a:gridCol w="2057400">
                  <a:extLst>
                    <a:ext uri="{9D8B030D-6E8A-4147-A177-3AD203B41FA5}">
                      <a16:colId xmlns:a16="http://schemas.microsoft.com/office/drawing/2014/main" val="3307835655"/>
                    </a:ext>
                  </a:extLst>
                </a:gridCol>
                <a:gridCol w="381000">
                  <a:extLst>
                    <a:ext uri="{9D8B030D-6E8A-4147-A177-3AD203B41FA5}">
                      <a16:colId xmlns:a16="http://schemas.microsoft.com/office/drawing/2014/main" val="3041297652"/>
                    </a:ext>
                  </a:extLst>
                </a:gridCol>
              </a:tblGrid>
              <a:tr h="560571">
                <a:tc>
                  <a:txBody>
                    <a:bodyPr/>
                    <a:lstStyle/>
                    <a:p>
                      <a:pPr marL="0" marR="0" algn="ctr" rtl="1">
                        <a:spcBef>
                          <a:spcPts val="0"/>
                        </a:spcBef>
                        <a:spcAft>
                          <a:spcPts val="0"/>
                        </a:spcAft>
                      </a:pPr>
                      <a:r>
                        <a:rPr lang="he-IL" sz="1200" dirty="0">
                          <a:effectLst/>
                        </a:rPr>
                        <a:t>הדרשה מבוססת על מילים אלו מן הכתוב:</a:t>
                      </a: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tc>
                  <a:txBody>
                    <a:bodyPr/>
                    <a:lstStyle/>
                    <a:p>
                      <a:pPr marL="0" marR="0" algn="ctr" rtl="1">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tc>
                  <a:txBody>
                    <a:bodyPr/>
                    <a:lstStyle/>
                    <a:p>
                      <a:pPr marL="0" marR="0" algn="ctr" rtl="1">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extLst>
                  <a:ext uri="{0D108BD9-81ED-4DB2-BD59-A6C34878D82A}">
                    <a16:rowId xmlns:a16="http://schemas.microsoft.com/office/drawing/2014/main" val="1776254993"/>
                  </a:ext>
                </a:extLst>
              </a:tr>
              <a:tr h="560571">
                <a:tc>
                  <a:txBody>
                    <a:bodyPr/>
                    <a:lstStyle/>
                    <a:p>
                      <a:pPr marL="0" marR="0" algn="ctr" rtl="1">
                        <a:spcBef>
                          <a:spcPts val="0"/>
                        </a:spcBef>
                        <a:spcAft>
                          <a:spcPts val="0"/>
                        </a:spcAft>
                      </a:pPr>
                      <a:r>
                        <a:rPr lang="he-IL" sz="1200" dirty="0">
                          <a:effectLst/>
                        </a:rPr>
                        <a:t>"ולימדתם אותם את בניכם" (דב' יא)</a:t>
                      </a: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tc>
                  <a:txBody>
                    <a:bodyPr/>
                    <a:lstStyle/>
                    <a:p>
                      <a:pPr marL="0" marR="0" algn="ctr" rtl="1">
                        <a:spcBef>
                          <a:spcPts val="0"/>
                        </a:spcBef>
                        <a:spcAft>
                          <a:spcPts val="0"/>
                        </a:spcAft>
                      </a:pPr>
                      <a:r>
                        <a:rPr lang="he-IL" sz="1200" dirty="0">
                          <a:effectLst/>
                        </a:rPr>
                        <a:t>מנלן שהאב מחויב ללמד את בנו תורה?</a:t>
                      </a: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tc>
                  <a:txBody>
                    <a:bodyPr/>
                    <a:lstStyle/>
                    <a:p>
                      <a:pPr marL="0" marR="0" algn="ctr" rtl="1">
                        <a:spcBef>
                          <a:spcPts val="0"/>
                        </a:spcBef>
                        <a:spcAft>
                          <a:spcPts val="0"/>
                        </a:spcAft>
                      </a:pPr>
                      <a:r>
                        <a:rPr lang="he-IL" sz="1200" dirty="0">
                          <a:effectLst/>
                          <a:latin typeface="Times New Roman" panose="02020603050405020304" pitchFamily="18" charset="0"/>
                          <a:ea typeface="Times New Roman" panose="02020603050405020304" pitchFamily="18" charset="0"/>
                          <a:cs typeface="Narkisim" panose="020E0502050101010101" pitchFamily="34" charset="-79"/>
                        </a:rPr>
                        <a:t>1</a:t>
                      </a: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extLst>
                  <a:ext uri="{0D108BD9-81ED-4DB2-BD59-A6C34878D82A}">
                    <a16:rowId xmlns:a16="http://schemas.microsoft.com/office/drawing/2014/main" val="2045554033"/>
                  </a:ext>
                </a:extLst>
              </a:tr>
              <a:tr h="768618">
                <a:tc>
                  <a:txBody>
                    <a:bodyPr/>
                    <a:lstStyle/>
                    <a:p>
                      <a:pPr marL="0" marR="0" algn="ctr" rtl="1">
                        <a:spcBef>
                          <a:spcPts val="0"/>
                        </a:spcBef>
                        <a:spcAft>
                          <a:spcPts val="0"/>
                        </a:spcAft>
                      </a:pPr>
                      <a:r>
                        <a:rPr lang="en-US" sz="1200" dirty="0">
                          <a:effectLst/>
                        </a:rPr>
                        <a:t> </a:t>
                      </a:r>
                      <a:endParaRPr lang="he-IL" sz="1200" dirty="0">
                        <a:effectLst/>
                      </a:endParaRPr>
                    </a:p>
                    <a:p>
                      <a:pPr marL="0" marR="0" algn="ctr" rtl="1">
                        <a:spcBef>
                          <a:spcPts val="0"/>
                        </a:spcBef>
                        <a:spcAft>
                          <a:spcPts val="0"/>
                        </a:spcAft>
                      </a:pPr>
                      <a:r>
                        <a:rPr lang="he-IL" sz="1200" dirty="0">
                          <a:effectLst/>
                        </a:rPr>
                        <a:t>"ולמדתם אותם" (דב' ה)</a:t>
                      </a:r>
                      <a:endParaRPr lang="en-US" sz="12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endParaRPr>
                    </a:p>
                  </a:txBody>
                  <a:tcPr marL="63500" marR="63500" marT="63500" marB="63500"/>
                </a:tc>
                <a:tc>
                  <a:txBody>
                    <a:bodyPr/>
                    <a:lstStyle/>
                    <a:p>
                      <a:pPr marL="0" marR="0" algn="ctr" rtl="1">
                        <a:spcBef>
                          <a:spcPts val="0"/>
                        </a:spcBef>
                        <a:spcAft>
                          <a:spcPts val="0"/>
                        </a:spcAft>
                      </a:pPr>
                      <a:r>
                        <a:rPr lang="he-IL" sz="1200" dirty="0">
                          <a:effectLst/>
                        </a:rPr>
                        <a:t>מניין לנו שאם האב לא לימד את בנו, הבן חייב ללמד את עצמו תורה?</a:t>
                      </a: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tc>
                  <a:txBody>
                    <a:bodyPr/>
                    <a:lstStyle/>
                    <a:p>
                      <a:pPr marL="0" marR="0" algn="ctr" rtl="1">
                        <a:spcBef>
                          <a:spcPts val="0"/>
                        </a:spcBef>
                        <a:spcAft>
                          <a:spcPts val="0"/>
                        </a:spcAft>
                      </a:pPr>
                      <a:r>
                        <a:rPr lang="he-IL" sz="1200" dirty="0">
                          <a:effectLst/>
                          <a:latin typeface="Times New Roman" panose="02020603050405020304" pitchFamily="18" charset="0"/>
                          <a:ea typeface="Times New Roman" panose="02020603050405020304" pitchFamily="18" charset="0"/>
                          <a:cs typeface="Narkisim" panose="020E0502050101010101" pitchFamily="34" charset="-79"/>
                        </a:rPr>
                        <a:t>2</a:t>
                      </a: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extLst>
                  <a:ext uri="{0D108BD9-81ED-4DB2-BD59-A6C34878D82A}">
                    <a16:rowId xmlns:a16="http://schemas.microsoft.com/office/drawing/2014/main" val="3928161372"/>
                  </a:ext>
                </a:extLst>
              </a:tr>
              <a:tr h="560571">
                <a:tc>
                  <a:txBody>
                    <a:bodyPr/>
                    <a:lstStyle/>
                    <a:p>
                      <a:pPr marL="0" marR="0" algn="ctr" rtl="1">
                        <a:spcBef>
                          <a:spcPts val="0"/>
                        </a:spcBef>
                        <a:spcAft>
                          <a:spcPts val="0"/>
                        </a:spcAft>
                      </a:pPr>
                      <a:r>
                        <a:rPr lang="he-IL" sz="1200" dirty="0">
                          <a:effectLst/>
                        </a:rPr>
                        <a:t>ולימדתם - ולמדתם </a:t>
                      </a: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tc>
                  <a:txBody>
                    <a:bodyPr/>
                    <a:lstStyle/>
                    <a:p>
                      <a:pPr marL="0" marR="0" algn="ctr" rtl="1">
                        <a:spcBef>
                          <a:spcPts val="0"/>
                        </a:spcBef>
                        <a:spcAft>
                          <a:spcPts val="0"/>
                        </a:spcAft>
                      </a:pPr>
                      <a:r>
                        <a:rPr lang="he-IL" sz="1200">
                          <a:effectLst/>
                        </a:rPr>
                        <a:t>מניין לנו שאמו לא מחוייבת ללמדו תורה?</a:t>
                      </a:r>
                      <a:endParaRPr lang="en-US" sz="120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tc>
                  <a:txBody>
                    <a:bodyPr/>
                    <a:lstStyle/>
                    <a:p>
                      <a:pPr marL="0" marR="0" algn="ctr" rtl="1">
                        <a:spcBef>
                          <a:spcPts val="0"/>
                        </a:spcBef>
                        <a:spcAft>
                          <a:spcPts val="0"/>
                        </a:spcAft>
                      </a:pPr>
                      <a:r>
                        <a:rPr lang="he-IL" sz="1200" dirty="0">
                          <a:effectLst/>
                          <a:latin typeface="Times New Roman" panose="02020603050405020304" pitchFamily="18" charset="0"/>
                          <a:ea typeface="Times New Roman" panose="02020603050405020304" pitchFamily="18" charset="0"/>
                          <a:cs typeface="Narkisim" panose="020E0502050101010101" pitchFamily="34" charset="-79"/>
                        </a:rPr>
                        <a:t>3</a:t>
                      </a: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extLst>
                  <a:ext uri="{0D108BD9-81ED-4DB2-BD59-A6C34878D82A}">
                    <a16:rowId xmlns:a16="http://schemas.microsoft.com/office/drawing/2014/main" val="2046611319"/>
                  </a:ext>
                </a:extLst>
              </a:tr>
              <a:tr h="560571">
                <a:tc>
                  <a:txBody>
                    <a:bodyPr/>
                    <a:lstStyle/>
                    <a:p>
                      <a:pPr marL="0" marR="0" algn="ctr" rtl="1">
                        <a:spcBef>
                          <a:spcPts val="0"/>
                        </a:spcBef>
                        <a:spcAft>
                          <a:spcPts val="0"/>
                        </a:spcAft>
                      </a:pPr>
                      <a:r>
                        <a:rPr lang="he-IL" sz="1200" dirty="0">
                          <a:effectLst/>
                        </a:rPr>
                        <a:t> ולימדתם - ולמדתם</a:t>
                      </a: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tc>
                  <a:txBody>
                    <a:bodyPr/>
                    <a:lstStyle/>
                    <a:p>
                      <a:pPr marL="0" marR="0" algn="ctr" rtl="1">
                        <a:spcBef>
                          <a:spcPts val="0"/>
                        </a:spcBef>
                        <a:spcAft>
                          <a:spcPts val="0"/>
                        </a:spcAft>
                      </a:pPr>
                      <a:r>
                        <a:rPr lang="he-IL" sz="1200">
                          <a:effectLst/>
                        </a:rPr>
                        <a:t>מניין לנו שאשה לא חייבת ללמד את עצמה תורה?</a:t>
                      </a:r>
                      <a:endParaRPr lang="en-US" sz="120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tc>
                  <a:txBody>
                    <a:bodyPr/>
                    <a:lstStyle/>
                    <a:p>
                      <a:pPr marL="0" marR="0" algn="ctr" rtl="1">
                        <a:spcBef>
                          <a:spcPts val="0"/>
                        </a:spcBef>
                        <a:spcAft>
                          <a:spcPts val="0"/>
                        </a:spcAft>
                      </a:pPr>
                      <a:r>
                        <a:rPr lang="he-IL" sz="1200" dirty="0">
                          <a:effectLst/>
                          <a:latin typeface="Times New Roman" panose="02020603050405020304" pitchFamily="18" charset="0"/>
                          <a:ea typeface="Times New Roman" panose="02020603050405020304" pitchFamily="18" charset="0"/>
                          <a:cs typeface="Narkisim" panose="020E0502050101010101" pitchFamily="34" charset="-79"/>
                        </a:rPr>
                        <a:t>4</a:t>
                      </a: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extLst>
                  <a:ext uri="{0D108BD9-81ED-4DB2-BD59-A6C34878D82A}">
                    <a16:rowId xmlns:a16="http://schemas.microsoft.com/office/drawing/2014/main" val="2612651669"/>
                  </a:ext>
                </a:extLst>
              </a:tr>
              <a:tr h="768618">
                <a:tc>
                  <a:txBody>
                    <a:bodyPr/>
                    <a:lstStyle/>
                    <a:p>
                      <a:pPr marL="0" marR="0" algn="ctr" rtl="1">
                        <a:spcBef>
                          <a:spcPts val="0"/>
                        </a:spcBef>
                        <a:spcAft>
                          <a:spcPts val="0"/>
                        </a:spcAft>
                      </a:pPr>
                      <a:r>
                        <a:rPr lang="he-IL" sz="1200" dirty="0">
                          <a:effectLst/>
                        </a:rPr>
                        <a:t> "ולימדתם אותם את בניכם" (דב' יא)</a:t>
                      </a: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tc>
                  <a:txBody>
                    <a:bodyPr/>
                    <a:lstStyle/>
                    <a:p>
                      <a:pPr marL="0" marR="0" algn="ctr" rtl="1">
                        <a:spcBef>
                          <a:spcPts val="0"/>
                        </a:spcBef>
                        <a:spcAft>
                          <a:spcPts val="0"/>
                        </a:spcAft>
                      </a:pPr>
                      <a:r>
                        <a:rPr lang="he-IL" sz="1200" dirty="0">
                          <a:effectLst/>
                        </a:rPr>
                        <a:t>מניין לנו שאין חובה לאחרים (כגון אביה) ללמד את בתו תורה?</a:t>
                      </a: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tc>
                  <a:txBody>
                    <a:bodyPr/>
                    <a:lstStyle/>
                    <a:p>
                      <a:pPr marL="0" marR="0" algn="ctr" rtl="1">
                        <a:spcBef>
                          <a:spcPts val="0"/>
                        </a:spcBef>
                        <a:spcAft>
                          <a:spcPts val="0"/>
                        </a:spcAft>
                      </a:pPr>
                      <a:r>
                        <a:rPr lang="he-IL" sz="1200" dirty="0">
                          <a:effectLst/>
                          <a:latin typeface="Times New Roman" panose="02020603050405020304" pitchFamily="18" charset="0"/>
                          <a:ea typeface="Times New Roman" panose="02020603050405020304" pitchFamily="18" charset="0"/>
                          <a:cs typeface="Narkisim" panose="020E0502050101010101" pitchFamily="34" charset="-79"/>
                        </a:rPr>
                        <a:t>5</a:t>
                      </a: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extLst>
                  <a:ext uri="{0D108BD9-81ED-4DB2-BD59-A6C34878D82A}">
                    <a16:rowId xmlns:a16="http://schemas.microsoft.com/office/drawing/2014/main" val="413157592"/>
                  </a:ext>
                </a:extLst>
              </a:tr>
            </a:tbl>
          </a:graphicData>
        </a:graphic>
      </p:graphicFrame>
      <p:sp>
        <p:nvSpPr>
          <p:cNvPr id="5" name="Text Placeholder 4"/>
          <p:cNvSpPr>
            <a:spLocks noGrp="1"/>
          </p:cNvSpPr>
          <p:nvPr>
            <p:ph type="body" sz="quarter" idx="3"/>
          </p:nvPr>
        </p:nvSpPr>
        <p:spPr>
          <a:xfrm>
            <a:off x="6198461" y="1219200"/>
            <a:ext cx="4769806" cy="762000"/>
          </a:xfrm>
        </p:spPr>
        <p:txBody>
          <a:bodyPr/>
          <a:lstStyle/>
          <a:p>
            <a:pPr algn="ctr" rtl="1"/>
            <a:r>
              <a:rPr lang="he-IL" dirty="0">
                <a:solidFill>
                  <a:schemeClr val="accent5"/>
                </a:solidFill>
              </a:rPr>
              <a:t>הלימוד שהאב חייב בבנו לפדותו:</a:t>
            </a:r>
            <a:endParaRPr lang="en-US" dirty="0">
              <a:solidFill>
                <a:schemeClr val="accent5"/>
              </a:solidFill>
            </a:endParaRPr>
          </a:p>
        </p:txBody>
      </p:sp>
      <p:graphicFrame>
        <p:nvGraphicFramePr>
          <p:cNvPr id="7" name="Content Placeholder 6">
            <a:extLst>
              <a:ext uri="{FF2B5EF4-FFF2-40B4-BE49-F238E27FC236}">
                <a16:creationId xmlns:a16="http://schemas.microsoft.com/office/drawing/2014/main" id="{0F42041A-AFF3-4EA1-BD5D-FD5F6F81D83B}"/>
              </a:ext>
            </a:extLst>
          </p:cNvPr>
          <p:cNvGraphicFramePr>
            <a:graphicFrameLocks noGrp="1"/>
          </p:cNvGraphicFramePr>
          <p:nvPr>
            <p:ph sz="quarter" idx="4"/>
          </p:nvPr>
        </p:nvGraphicFramePr>
        <p:xfrm>
          <a:off x="6399212" y="2057400"/>
          <a:ext cx="4343400" cy="3779520"/>
        </p:xfrm>
        <a:graphic>
          <a:graphicData uri="http://schemas.openxmlformats.org/drawingml/2006/table">
            <a:tbl>
              <a:tblPr firstRow="1" bandRow="1">
                <a:tableStyleId>{7DF18680-E054-41AD-8BC1-D1AEF772440D}</a:tableStyleId>
              </a:tblPr>
              <a:tblGrid>
                <a:gridCol w="2133600">
                  <a:extLst>
                    <a:ext uri="{9D8B030D-6E8A-4147-A177-3AD203B41FA5}">
                      <a16:colId xmlns:a16="http://schemas.microsoft.com/office/drawing/2014/main" val="3238949076"/>
                    </a:ext>
                  </a:extLst>
                </a:gridCol>
                <a:gridCol w="1905000">
                  <a:extLst>
                    <a:ext uri="{9D8B030D-6E8A-4147-A177-3AD203B41FA5}">
                      <a16:colId xmlns:a16="http://schemas.microsoft.com/office/drawing/2014/main" val="3452858427"/>
                    </a:ext>
                  </a:extLst>
                </a:gridCol>
                <a:gridCol w="304800">
                  <a:extLst>
                    <a:ext uri="{9D8B030D-6E8A-4147-A177-3AD203B41FA5}">
                      <a16:colId xmlns:a16="http://schemas.microsoft.com/office/drawing/2014/main" val="2147389993"/>
                    </a:ext>
                  </a:extLst>
                </a:gridCol>
              </a:tblGrid>
              <a:tr h="560571">
                <a:tc>
                  <a:txBody>
                    <a:bodyPr/>
                    <a:lstStyle/>
                    <a:p>
                      <a:pPr marL="0" marR="0" algn="ctr" rtl="1">
                        <a:spcBef>
                          <a:spcPts val="0"/>
                        </a:spcBef>
                        <a:spcAft>
                          <a:spcPts val="0"/>
                        </a:spcAft>
                      </a:pPr>
                      <a:r>
                        <a:rPr lang="he-IL" sz="1200" dirty="0">
                          <a:effectLst/>
                        </a:rPr>
                        <a:t>הדרשה מבוססת על מילים אלו מן הכתוב:</a:t>
                      </a: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tc>
                  <a:txBody>
                    <a:bodyPr/>
                    <a:lstStyle/>
                    <a:p>
                      <a:pPr marL="0" marR="0" algn="ctr" rtl="1">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tc>
                  <a:txBody>
                    <a:bodyPr/>
                    <a:lstStyle/>
                    <a:p>
                      <a:pPr marL="0" marR="0" algn="ctr" rtl="1">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extLst>
                  <a:ext uri="{0D108BD9-81ED-4DB2-BD59-A6C34878D82A}">
                    <a16:rowId xmlns:a16="http://schemas.microsoft.com/office/drawing/2014/main" val="115175551"/>
                  </a:ext>
                </a:extLst>
              </a:tr>
              <a:tr h="560571">
                <a:tc>
                  <a:txBody>
                    <a:bodyPr/>
                    <a:lstStyle/>
                    <a:p>
                      <a:pPr marL="0" marR="0" algn="ctr" rtl="1">
                        <a:spcBef>
                          <a:spcPts val="0"/>
                        </a:spcBef>
                        <a:spcAft>
                          <a:spcPts val="0"/>
                        </a:spcAft>
                      </a:pPr>
                      <a:r>
                        <a:rPr lang="he-IL" sz="1200" dirty="0">
                          <a:effectLst/>
                        </a:rPr>
                        <a:t>  "כל בכור בניך תפדה" (שמות)</a:t>
                      </a: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tc>
                  <a:txBody>
                    <a:bodyPr/>
                    <a:lstStyle/>
                    <a:p>
                      <a:pPr marL="0" marR="0" algn="ctr" rtl="1">
                        <a:spcBef>
                          <a:spcPts val="0"/>
                        </a:spcBef>
                        <a:spcAft>
                          <a:spcPts val="0"/>
                        </a:spcAft>
                      </a:pPr>
                      <a:r>
                        <a:rPr lang="he-IL" sz="1200">
                          <a:effectLst/>
                        </a:rPr>
                        <a:t>מנלן שהאב מחויב לפדות את בנו הבכור?</a:t>
                      </a:r>
                      <a:endParaRPr lang="en-US" sz="120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tc>
                  <a:txBody>
                    <a:bodyPr/>
                    <a:lstStyle/>
                    <a:p>
                      <a:pPr marL="0" marR="0" algn="ctr" rtl="1">
                        <a:spcBef>
                          <a:spcPts val="0"/>
                        </a:spcBef>
                        <a:spcAft>
                          <a:spcPts val="0"/>
                        </a:spcAft>
                      </a:pPr>
                      <a:r>
                        <a:rPr lang="he-IL" sz="1200" dirty="0">
                          <a:effectLst/>
                          <a:latin typeface="Times New Roman" panose="02020603050405020304" pitchFamily="18" charset="0"/>
                          <a:ea typeface="Times New Roman" panose="02020603050405020304" pitchFamily="18" charset="0"/>
                          <a:cs typeface="Narkisim" panose="020E0502050101010101" pitchFamily="34" charset="-79"/>
                        </a:rPr>
                        <a:t>1</a:t>
                      </a: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extLst>
                  <a:ext uri="{0D108BD9-81ED-4DB2-BD59-A6C34878D82A}">
                    <a16:rowId xmlns:a16="http://schemas.microsoft.com/office/drawing/2014/main" val="1527405373"/>
                  </a:ext>
                </a:extLst>
              </a:tr>
              <a:tr h="768618">
                <a:tc>
                  <a:txBody>
                    <a:bodyPr/>
                    <a:lstStyle/>
                    <a:p>
                      <a:pPr marL="0" marR="0" algn="ctr" rtl="1">
                        <a:spcBef>
                          <a:spcPts val="0"/>
                        </a:spcBef>
                        <a:spcAft>
                          <a:spcPts val="0"/>
                        </a:spcAft>
                      </a:pPr>
                      <a:r>
                        <a:rPr lang="en-US" sz="1200" dirty="0">
                          <a:effectLst/>
                        </a:rPr>
                        <a:t> </a:t>
                      </a:r>
                      <a:endParaRPr lang="he-IL" sz="1200" dirty="0">
                        <a:effectLst/>
                      </a:endParaRPr>
                    </a:p>
                    <a:p>
                      <a:pPr marL="0" marR="0" algn="ctr" rtl="1">
                        <a:spcBef>
                          <a:spcPts val="0"/>
                        </a:spcBef>
                        <a:spcAft>
                          <a:spcPts val="0"/>
                        </a:spcAft>
                      </a:pPr>
                      <a:r>
                        <a:rPr lang="he-IL" sz="1200" dirty="0">
                          <a:effectLst/>
                        </a:rPr>
                        <a:t>"פדה תפדה" (במדבר)</a:t>
                      </a:r>
                      <a:endParaRPr lang="en-US" sz="12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endParaRPr>
                    </a:p>
                  </a:txBody>
                  <a:tcPr marL="63500" marR="63500" marT="63500" marB="63500"/>
                </a:tc>
                <a:tc>
                  <a:txBody>
                    <a:bodyPr/>
                    <a:lstStyle/>
                    <a:p>
                      <a:pPr marL="0" marR="0" algn="ctr" rtl="1">
                        <a:spcBef>
                          <a:spcPts val="0"/>
                        </a:spcBef>
                        <a:spcAft>
                          <a:spcPts val="0"/>
                        </a:spcAft>
                      </a:pPr>
                      <a:r>
                        <a:rPr lang="he-IL" sz="1200" dirty="0">
                          <a:effectLst/>
                        </a:rPr>
                        <a:t>מניין לנו שאם האב לא פדה את בנו, הבן חייב לפדות את עצמו?</a:t>
                      </a: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tc>
                  <a:txBody>
                    <a:bodyPr/>
                    <a:lstStyle/>
                    <a:p>
                      <a:pPr marL="0" marR="0" algn="ctr" rtl="1">
                        <a:spcBef>
                          <a:spcPts val="0"/>
                        </a:spcBef>
                        <a:spcAft>
                          <a:spcPts val="0"/>
                        </a:spcAft>
                      </a:pPr>
                      <a:r>
                        <a:rPr lang="he-IL" sz="1200" dirty="0">
                          <a:effectLst/>
                          <a:latin typeface="Times New Roman" panose="02020603050405020304" pitchFamily="18" charset="0"/>
                          <a:ea typeface="Times New Roman" panose="02020603050405020304" pitchFamily="18" charset="0"/>
                          <a:cs typeface="Narkisim" panose="020E0502050101010101" pitchFamily="34" charset="-79"/>
                        </a:rPr>
                        <a:t>2</a:t>
                      </a: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extLst>
                  <a:ext uri="{0D108BD9-81ED-4DB2-BD59-A6C34878D82A}">
                    <a16:rowId xmlns:a16="http://schemas.microsoft.com/office/drawing/2014/main" val="1272238236"/>
                  </a:ext>
                </a:extLst>
              </a:tr>
              <a:tr h="560571">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200" dirty="0">
                          <a:effectLst/>
                        </a:rPr>
                        <a:t>תיפדה - תפדה </a:t>
                      </a: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tc>
                  <a:txBody>
                    <a:bodyPr/>
                    <a:lstStyle/>
                    <a:p>
                      <a:pPr marL="0" marR="0" algn="ctr" rtl="1">
                        <a:spcBef>
                          <a:spcPts val="0"/>
                        </a:spcBef>
                        <a:spcAft>
                          <a:spcPts val="0"/>
                        </a:spcAft>
                      </a:pPr>
                      <a:r>
                        <a:rPr lang="he-IL" sz="1200">
                          <a:effectLst/>
                        </a:rPr>
                        <a:t>מניין לנו שאמו לא מחוייבת לפדות אותו?</a:t>
                      </a:r>
                      <a:endParaRPr lang="en-US" sz="120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tc>
                  <a:txBody>
                    <a:bodyPr/>
                    <a:lstStyle/>
                    <a:p>
                      <a:pPr marL="0" marR="0" algn="ctr" rtl="1">
                        <a:spcBef>
                          <a:spcPts val="0"/>
                        </a:spcBef>
                        <a:spcAft>
                          <a:spcPts val="0"/>
                        </a:spcAft>
                      </a:pPr>
                      <a:r>
                        <a:rPr lang="he-IL" sz="1200" dirty="0">
                          <a:effectLst/>
                          <a:latin typeface="Times New Roman" panose="02020603050405020304" pitchFamily="18" charset="0"/>
                          <a:ea typeface="Times New Roman" panose="02020603050405020304" pitchFamily="18" charset="0"/>
                          <a:cs typeface="Narkisim" panose="020E0502050101010101" pitchFamily="34" charset="-79"/>
                        </a:rPr>
                        <a:t>3</a:t>
                      </a: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extLst>
                  <a:ext uri="{0D108BD9-81ED-4DB2-BD59-A6C34878D82A}">
                    <a16:rowId xmlns:a16="http://schemas.microsoft.com/office/drawing/2014/main" val="1837141364"/>
                  </a:ext>
                </a:extLst>
              </a:tr>
              <a:tr h="560571">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200" dirty="0">
                          <a:effectLst/>
                        </a:rPr>
                        <a:t>תפדה - תיפדה</a:t>
                      </a:r>
                      <a:endParaRPr lang="en-US" sz="1200" dirty="0">
                        <a:effectLst/>
                      </a:endParaRPr>
                    </a:p>
                    <a:p>
                      <a:pPr marL="0" marR="0" algn="ctr" rtl="1">
                        <a:spcBef>
                          <a:spcPts val="0"/>
                        </a:spcBef>
                        <a:spcAft>
                          <a:spcPts val="0"/>
                        </a:spcAft>
                      </a:pPr>
                      <a:r>
                        <a:rPr lang="he-IL" sz="1200" dirty="0">
                          <a:effectLst/>
                        </a:rPr>
                        <a:t> </a:t>
                      </a: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tc>
                  <a:txBody>
                    <a:bodyPr/>
                    <a:lstStyle/>
                    <a:p>
                      <a:pPr marL="0" marR="0" algn="ctr" rtl="1">
                        <a:spcBef>
                          <a:spcPts val="0"/>
                        </a:spcBef>
                        <a:spcAft>
                          <a:spcPts val="0"/>
                        </a:spcAft>
                      </a:pPr>
                      <a:r>
                        <a:rPr lang="he-IL" sz="1200">
                          <a:effectLst/>
                        </a:rPr>
                        <a:t>מניין לנו שאשה לא חייבת לפדות את עצמה?</a:t>
                      </a:r>
                      <a:endParaRPr lang="en-US" sz="120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tc>
                  <a:txBody>
                    <a:bodyPr/>
                    <a:lstStyle/>
                    <a:p>
                      <a:pPr marL="0" marR="0" algn="ctr" rtl="1">
                        <a:spcBef>
                          <a:spcPts val="0"/>
                        </a:spcBef>
                        <a:spcAft>
                          <a:spcPts val="0"/>
                        </a:spcAft>
                      </a:pPr>
                      <a:r>
                        <a:rPr lang="he-IL" sz="1200" dirty="0">
                          <a:effectLst/>
                          <a:latin typeface="Times New Roman" panose="02020603050405020304" pitchFamily="18" charset="0"/>
                          <a:ea typeface="Times New Roman" panose="02020603050405020304" pitchFamily="18" charset="0"/>
                          <a:cs typeface="Narkisim" panose="020E0502050101010101" pitchFamily="34" charset="-79"/>
                        </a:rPr>
                        <a:t>4</a:t>
                      </a: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extLst>
                  <a:ext uri="{0D108BD9-81ED-4DB2-BD59-A6C34878D82A}">
                    <a16:rowId xmlns:a16="http://schemas.microsoft.com/office/drawing/2014/main" val="756873447"/>
                  </a:ext>
                </a:extLst>
              </a:tr>
              <a:tr h="768618">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200" dirty="0">
                          <a:effectLst/>
                        </a:rPr>
                        <a:t>"כל בכור בניך תפדה" (שמות)</a:t>
                      </a:r>
                      <a:endParaRPr lang="en-US" sz="1200" dirty="0">
                        <a:effectLst/>
                      </a:endParaRPr>
                    </a:p>
                    <a:p>
                      <a:pPr marL="0" marR="0" algn="ctr" rtl="1">
                        <a:spcBef>
                          <a:spcPts val="0"/>
                        </a:spcBef>
                        <a:spcAft>
                          <a:spcPts val="0"/>
                        </a:spcAft>
                      </a:pPr>
                      <a:r>
                        <a:rPr lang="he-IL" sz="1200" dirty="0">
                          <a:effectLst/>
                        </a:rPr>
                        <a:t> </a:t>
                      </a: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tc>
                  <a:txBody>
                    <a:bodyPr/>
                    <a:lstStyle/>
                    <a:p>
                      <a:pPr marL="0" marR="0" algn="ctr" rtl="1">
                        <a:spcBef>
                          <a:spcPts val="0"/>
                        </a:spcBef>
                        <a:spcAft>
                          <a:spcPts val="0"/>
                        </a:spcAft>
                      </a:pPr>
                      <a:r>
                        <a:rPr lang="he-IL" sz="1200" dirty="0">
                          <a:effectLst/>
                        </a:rPr>
                        <a:t>מניין לנו שאין חובה לאחרים (כגון אביה) לפדות את בתו הבכורה?</a:t>
                      </a: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tc>
                  <a:txBody>
                    <a:bodyPr/>
                    <a:lstStyle/>
                    <a:p>
                      <a:pPr marL="0" marR="0" algn="ctr" rtl="1">
                        <a:spcBef>
                          <a:spcPts val="0"/>
                        </a:spcBef>
                        <a:spcAft>
                          <a:spcPts val="0"/>
                        </a:spcAft>
                      </a:pPr>
                      <a:r>
                        <a:rPr lang="he-IL" sz="1200" dirty="0">
                          <a:effectLst/>
                          <a:latin typeface="Times New Roman" panose="02020603050405020304" pitchFamily="18" charset="0"/>
                          <a:ea typeface="Times New Roman" panose="02020603050405020304" pitchFamily="18" charset="0"/>
                          <a:cs typeface="Narkisim" panose="020E0502050101010101" pitchFamily="34" charset="-79"/>
                        </a:rPr>
                        <a:t>5</a:t>
                      </a: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extLst>
                  <a:ext uri="{0D108BD9-81ED-4DB2-BD59-A6C34878D82A}">
                    <a16:rowId xmlns:a16="http://schemas.microsoft.com/office/drawing/2014/main" val="2486434519"/>
                  </a:ext>
                </a:extLst>
              </a:tr>
            </a:tbl>
          </a:graphicData>
        </a:graphic>
      </p:graphicFrame>
    </p:spTree>
    <p:extLst>
      <p:ext uri="{BB962C8B-B14F-4D97-AF65-F5344CB8AC3E}">
        <p14:creationId xmlns:p14="http://schemas.microsoft.com/office/powerpoint/2010/main" val="341640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rtl="1"/>
            <a:r>
              <a:rPr lang="he-IL" sz="3600" b="1" dirty="0"/>
              <a:t>מבנה השיעור</a:t>
            </a:r>
            <a:endParaRPr lang="en-US" sz="3600" b="1" dirty="0"/>
          </a:p>
        </p:txBody>
      </p:sp>
      <p:sp>
        <p:nvSpPr>
          <p:cNvPr id="14" name="Content Placeholder 13"/>
          <p:cNvSpPr>
            <a:spLocks noGrp="1"/>
          </p:cNvSpPr>
          <p:nvPr>
            <p:ph idx="1"/>
          </p:nvPr>
        </p:nvSpPr>
        <p:spPr/>
        <p:txBody>
          <a:bodyPr>
            <a:normAutofit/>
          </a:bodyPr>
          <a:lstStyle/>
          <a:p>
            <a:pPr algn="r" rtl="1"/>
            <a:r>
              <a:rPr lang="he-IL" sz="2800" dirty="0"/>
              <a:t>חזרה בדקה </a:t>
            </a:r>
            <a:r>
              <a:rPr lang="he-IL" sz="2800" dirty="0">
                <a:sym typeface="Wingdings" panose="05000000000000000000" pitchFamily="2" charset="2"/>
              </a:rPr>
              <a:t></a:t>
            </a:r>
            <a:endParaRPr lang="he-IL" sz="2800" dirty="0"/>
          </a:p>
          <a:p>
            <a:pPr algn="r" rtl="1"/>
            <a:r>
              <a:rPr lang="he-IL" sz="2800" dirty="0"/>
              <a:t>סוגיה 1: מדוע דווקא האב חייב ללמד את בנו תורה? "ולמדתם" – "ולימדתם"</a:t>
            </a:r>
          </a:p>
          <a:p>
            <a:pPr algn="r" rtl="1"/>
            <a:r>
              <a:rPr lang="he-IL" sz="2800" b="1" dirty="0"/>
              <a:t>סוגיה 2: הוא ללמוד ובנו ללמוד</a:t>
            </a:r>
          </a:p>
          <a:p>
            <a:pPr algn="r" rtl="1"/>
            <a:r>
              <a:rPr lang="he-IL" sz="2800" dirty="0"/>
              <a:t>סוגיה 3: ללמוד תורה ולישא אשה</a:t>
            </a:r>
          </a:p>
          <a:p>
            <a:pPr marL="0" indent="0" algn="r" rtl="1">
              <a:buNone/>
            </a:pPr>
            <a:r>
              <a:rPr lang="he-IL" sz="2800" dirty="0"/>
              <a:t>	מחלוקת רש"י ותוספות בהבנת הסוגיה</a:t>
            </a:r>
            <a:endParaRPr lang="en-US" sz="2800" dirty="0"/>
          </a:p>
        </p:txBody>
      </p:sp>
    </p:spTree>
    <p:extLst>
      <p:ext uri="{BB962C8B-B14F-4D97-AF65-F5344CB8AC3E}">
        <p14:creationId xmlns:p14="http://schemas.microsoft.com/office/powerpoint/2010/main" val="280654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0D15-0F63-4911-8B29-7C68C5A37FA8}"/>
              </a:ext>
            </a:extLst>
          </p:cNvPr>
          <p:cNvSpPr>
            <a:spLocks noGrp="1"/>
          </p:cNvSpPr>
          <p:nvPr>
            <p:ph type="title"/>
          </p:nvPr>
        </p:nvSpPr>
        <p:spPr>
          <a:xfrm>
            <a:off x="1218883" y="431800"/>
            <a:ext cx="9751060" cy="711200"/>
          </a:xfrm>
        </p:spPr>
        <p:txBody>
          <a:bodyPr/>
          <a:lstStyle/>
          <a:p>
            <a:pPr algn="ctr" rtl="1"/>
            <a:r>
              <a:rPr lang="he-IL" b="1" dirty="0"/>
              <a:t>סוגיה 2: הוא ללמוד ובנו ללמוד</a:t>
            </a:r>
            <a:endParaRPr lang="en-US" dirty="0"/>
          </a:p>
        </p:txBody>
      </p:sp>
      <p:sp>
        <p:nvSpPr>
          <p:cNvPr id="3" name="Content Placeholder 2">
            <a:extLst>
              <a:ext uri="{FF2B5EF4-FFF2-40B4-BE49-F238E27FC236}">
                <a16:creationId xmlns:a16="http://schemas.microsoft.com/office/drawing/2014/main" id="{5D21FB5F-B03E-42BB-8FAD-60B09873C8C2}"/>
              </a:ext>
            </a:extLst>
          </p:cNvPr>
          <p:cNvSpPr>
            <a:spLocks noGrp="1"/>
          </p:cNvSpPr>
          <p:nvPr>
            <p:ph sz="half" idx="1"/>
          </p:nvPr>
        </p:nvSpPr>
        <p:spPr>
          <a:xfrm>
            <a:off x="684212" y="1371600"/>
            <a:ext cx="4876801" cy="4953000"/>
          </a:xfrm>
        </p:spPr>
        <p:txBody>
          <a:bodyPr>
            <a:normAutofit fontScale="92500" lnSpcReduction="10000"/>
          </a:bodyPr>
          <a:lstStyle/>
          <a:p>
            <a:pPr marL="0" indent="0" algn="r" rtl="1">
              <a:spcBef>
                <a:spcPts val="0"/>
              </a:spcBef>
              <a:buNone/>
            </a:pPr>
            <a:r>
              <a:rPr lang="he-IL" b="1" dirty="0">
                <a:solidFill>
                  <a:schemeClr val="accent5"/>
                </a:solidFill>
              </a:rPr>
              <a:t>ת"ר: הוא ללמוד ובנו ללמוד - הוא קודם לבנו; ר' יהודה אומר: אם בנו זריז וממולח ותלמודו מתקיים בידו - בנו קודמו. </a:t>
            </a:r>
          </a:p>
          <a:p>
            <a:pPr marL="0" indent="0" algn="r" rtl="1">
              <a:spcBef>
                <a:spcPts val="0"/>
              </a:spcBef>
              <a:buNone/>
            </a:pPr>
            <a:endParaRPr lang="he-IL" dirty="0"/>
          </a:p>
          <a:p>
            <a:pPr marL="0" indent="0" algn="r" rtl="1">
              <a:spcBef>
                <a:spcPts val="0"/>
              </a:spcBef>
              <a:buNone/>
            </a:pPr>
            <a:r>
              <a:rPr lang="he-IL" dirty="0"/>
              <a:t>כי הא דרב יעקב בריה דרב אחא בר יעקב שדריה אבוה לקמיה דאביי, </a:t>
            </a:r>
          </a:p>
          <a:p>
            <a:pPr marL="0" indent="0" algn="r" rtl="1">
              <a:spcBef>
                <a:spcPts val="0"/>
              </a:spcBef>
              <a:buNone/>
            </a:pPr>
            <a:r>
              <a:rPr lang="he-IL" dirty="0"/>
              <a:t>כי אתא חזייה דלא הוה מיחדדין שמעתיה, א"ל: אנא עדיפא מינך, תוב את דאיזיל אנא. </a:t>
            </a:r>
          </a:p>
          <a:p>
            <a:pPr marL="0" indent="0" algn="r" rtl="1">
              <a:spcBef>
                <a:spcPts val="0"/>
              </a:spcBef>
              <a:buNone/>
            </a:pPr>
            <a:endParaRPr lang="he-IL" dirty="0"/>
          </a:p>
          <a:p>
            <a:pPr marL="0" indent="0" algn="r" rtl="1">
              <a:spcBef>
                <a:spcPts val="0"/>
              </a:spcBef>
              <a:buNone/>
            </a:pPr>
            <a:r>
              <a:rPr lang="he-IL" dirty="0"/>
              <a:t>שמע אביי דקא הוה אתי, הוה ההוא מזיק בי רבנן דאביי, דכי הוו עיילי בתרין אפי' ביממא הוו מיתזקי, אמר להו: לא ליתיב ליה אינש אושפיזא, אפשר דמתרחיש ניסא. על, בת בההוא בי רבנן, אידמי ליה כתנינא דשבעה רישוותיה, כל כריעה דכרע נתר חד רישיה. אמר להו למחר: אי לא איתרחיש ניסא, סכינתין. </a:t>
            </a:r>
            <a:endParaRPr lang="en-US" dirty="0"/>
          </a:p>
        </p:txBody>
      </p:sp>
      <p:pic>
        <p:nvPicPr>
          <p:cNvPr id="6" name="Content Placeholder 5">
            <a:extLst>
              <a:ext uri="{FF2B5EF4-FFF2-40B4-BE49-F238E27FC236}">
                <a16:creationId xmlns:a16="http://schemas.microsoft.com/office/drawing/2014/main" id="{C1041808-097F-49C3-B0A1-ACFEBE9B416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13412" y="2209800"/>
            <a:ext cx="5923966" cy="2438400"/>
          </a:xfrm>
        </p:spPr>
      </p:pic>
    </p:spTree>
    <p:extLst>
      <p:ext uri="{BB962C8B-B14F-4D97-AF65-F5344CB8AC3E}">
        <p14:creationId xmlns:p14="http://schemas.microsoft.com/office/powerpoint/2010/main" val="3225465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0D15-0F63-4911-8B29-7C68C5A37FA8}"/>
              </a:ext>
            </a:extLst>
          </p:cNvPr>
          <p:cNvSpPr>
            <a:spLocks noGrp="1"/>
          </p:cNvSpPr>
          <p:nvPr>
            <p:ph type="title"/>
          </p:nvPr>
        </p:nvSpPr>
        <p:spPr>
          <a:xfrm>
            <a:off x="1218883" y="431800"/>
            <a:ext cx="9751060" cy="711200"/>
          </a:xfrm>
        </p:spPr>
        <p:txBody>
          <a:bodyPr/>
          <a:lstStyle/>
          <a:p>
            <a:pPr algn="ctr" rtl="1"/>
            <a:r>
              <a:rPr lang="he-IL" b="1" dirty="0"/>
              <a:t>סוגיה 2: הוא ללמוד ובנו ללמוד</a:t>
            </a:r>
            <a:endParaRPr lang="en-US" dirty="0"/>
          </a:p>
        </p:txBody>
      </p:sp>
      <p:sp>
        <p:nvSpPr>
          <p:cNvPr id="3" name="Content Placeholder 2">
            <a:extLst>
              <a:ext uri="{FF2B5EF4-FFF2-40B4-BE49-F238E27FC236}">
                <a16:creationId xmlns:a16="http://schemas.microsoft.com/office/drawing/2014/main" id="{5D21FB5F-B03E-42BB-8FAD-60B09873C8C2}"/>
              </a:ext>
            </a:extLst>
          </p:cNvPr>
          <p:cNvSpPr>
            <a:spLocks noGrp="1"/>
          </p:cNvSpPr>
          <p:nvPr>
            <p:ph sz="half" idx="1"/>
          </p:nvPr>
        </p:nvSpPr>
        <p:spPr>
          <a:xfrm>
            <a:off x="684212" y="1371600"/>
            <a:ext cx="4876801" cy="4953000"/>
          </a:xfrm>
        </p:spPr>
        <p:txBody>
          <a:bodyPr>
            <a:normAutofit fontScale="92500" lnSpcReduction="10000"/>
          </a:bodyPr>
          <a:lstStyle/>
          <a:p>
            <a:pPr marL="0" indent="0" algn="r" rtl="1">
              <a:spcBef>
                <a:spcPts val="0"/>
              </a:spcBef>
              <a:buNone/>
            </a:pPr>
            <a:r>
              <a:rPr lang="he-IL" dirty="0"/>
              <a:t>ת"ר: הוא ללמוד ובנו ללמוד - הוא קודם לבנו; ר' יהודה אומר: אם בנו זריז וממולח ותלמודו מתקיים בידו - בנו קודמו. </a:t>
            </a:r>
          </a:p>
          <a:p>
            <a:pPr marL="0" indent="0" algn="r" rtl="1">
              <a:spcBef>
                <a:spcPts val="0"/>
              </a:spcBef>
              <a:buNone/>
            </a:pPr>
            <a:endParaRPr lang="he-IL" dirty="0"/>
          </a:p>
          <a:p>
            <a:pPr marL="0" indent="0" algn="r" rtl="1">
              <a:spcBef>
                <a:spcPts val="0"/>
              </a:spcBef>
              <a:buNone/>
            </a:pPr>
            <a:r>
              <a:rPr lang="he-IL" b="1" dirty="0">
                <a:solidFill>
                  <a:schemeClr val="accent5"/>
                </a:solidFill>
              </a:rPr>
              <a:t>כי הא דרב יעקב בריה דרב אחא בר יעקב שדריה אבוה לקמיה דאביי, </a:t>
            </a:r>
          </a:p>
          <a:p>
            <a:pPr marL="0" indent="0" algn="r" rtl="1">
              <a:spcBef>
                <a:spcPts val="0"/>
              </a:spcBef>
              <a:buNone/>
            </a:pPr>
            <a:r>
              <a:rPr lang="he-IL" b="1" dirty="0">
                <a:solidFill>
                  <a:schemeClr val="accent5"/>
                </a:solidFill>
              </a:rPr>
              <a:t>כי אתא חזייה דלא הוה מיחדדין שמעתיה, א"ל: אנא עדיפא מינך, תוב את דאיזיל אנא. </a:t>
            </a:r>
          </a:p>
          <a:p>
            <a:pPr marL="0" indent="0" algn="r" rtl="1">
              <a:spcBef>
                <a:spcPts val="0"/>
              </a:spcBef>
              <a:buNone/>
            </a:pPr>
            <a:endParaRPr lang="he-IL" dirty="0"/>
          </a:p>
          <a:p>
            <a:pPr marL="0" indent="0" algn="r" rtl="1">
              <a:spcBef>
                <a:spcPts val="0"/>
              </a:spcBef>
              <a:buNone/>
            </a:pPr>
            <a:r>
              <a:rPr lang="he-IL" dirty="0"/>
              <a:t>שמע אביי דקא הוה אתי, הוה ההוא מזיק בי רבנן דאביי, דכי הוו עיילי בתרין אפי' ביממא הוו מיתזקי, אמר להו: לא ליתיב ליה אינש אושפיזא, אפשר דמתרחיש ניסא. על, בת בההוא בי רבנן, אידמי ליה כתנינא דשבעה רישוותיה, כל כריעה דכרע נתר חד רישיה. אמר להו למחר: אי לא איתרחיש ניסא, סכינתין. </a:t>
            </a:r>
            <a:endParaRPr lang="en-US" dirty="0"/>
          </a:p>
        </p:txBody>
      </p:sp>
      <p:pic>
        <p:nvPicPr>
          <p:cNvPr id="6" name="Content Placeholder 5">
            <a:extLst>
              <a:ext uri="{FF2B5EF4-FFF2-40B4-BE49-F238E27FC236}">
                <a16:creationId xmlns:a16="http://schemas.microsoft.com/office/drawing/2014/main" id="{C1041808-097F-49C3-B0A1-ACFEBE9B416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13412" y="2209800"/>
            <a:ext cx="5923966" cy="2438400"/>
          </a:xfrm>
        </p:spPr>
      </p:pic>
    </p:spTree>
    <p:extLst>
      <p:ext uri="{BB962C8B-B14F-4D97-AF65-F5344CB8AC3E}">
        <p14:creationId xmlns:p14="http://schemas.microsoft.com/office/powerpoint/2010/main" val="71574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0D15-0F63-4911-8B29-7C68C5A37FA8}"/>
              </a:ext>
            </a:extLst>
          </p:cNvPr>
          <p:cNvSpPr>
            <a:spLocks noGrp="1"/>
          </p:cNvSpPr>
          <p:nvPr>
            <p:ph type="title"/>
          </p:nvPr>
        </p:nvSpPr>
        <p:spPr>
          <a:xfrm>
            <a:off x="1218883" y="431800"/>
            <a:ext cx="9751060" cy="711200"/>
          </a:xfrm>
        </p:spPr>
        <p:txBody>
          <a:bodyPr/>
          <a:lstStyle/>
          <a:p>
            <a:pPr algn="ctr" rtl="1"/>
            <a:r>
              <a:rPr lang="he-IL" b="1" dirty="0"/>
              <a:t>סוגיה 2: הוא ללמוד ובנו ללמוד</a:t>
            </a:r>
            <a:endParaRPr lang="en-US" dirty="0"/>
          </a:p>
        </p:txBody>
      </p:sp>
      <p:sp>
        <p:nvSpPr>
          <p:cNvPr id="3" name="Content Placeholder 2">
            <a:extLst>
              <a:ext uri="{FF2B5EF4-FFF2-40B4-BE49-F238E27FC236}">
                <a16:creationId xmlns:a16="http://schemas.microsoft.com/office/drawing/2014/main" id="{5D21FB5F-B03E-42BB-8FAD-60B09873C8C2}"/>
              </a:ext>
            </a:extLst>
          </p:cNvPr>
          <p:cNvSpPr>
            <a:spLocks noGrp="1"/>
          </p:cNvSpPr>
          <p:nvPr>
            <p:ph sz="half" idx="1"/>
          </p:nvPr>
        </p:nvSpPr>
        <p:spPr>
          <a:xfrm>
            <a:off x="684212" y="1371600"/>
            <a:ext cx="4876801" cy="4953000"/>
          </a:xfrm>
        </p:spPr>
        <p:txBody>
          <a:bodyPr>
            <a:normAutofit fontScale="92500" lnSpcReduction="10000"/>
          </a:bodyPr>
          <a:lstStyle/>
          <a:p>
            <a:pPr marL="0" indent="0" algn="r" rtl="1">
              <a:spcBef>
                <a:spcPts val="0"/>
              </a:spcBef>
              <a:buNone/>
            </a:pPr>
            <a:r>
              <a:rPr lang="he-IL" dirty="0"/>
              <a:t>ת"ר: הוא ללמוד ובנו ללמוד - הוא קודם לבנו; ר' יהודה אומר: אם בנו זריז וממולח ותלמודו מתקיים בידו - בנו קודמו. </a:t>
            </a:r>
          </a:p>
          <a:p>
            <a:pPr marL="0" indent="0" algn="r" rtl="1">
              <a:spcBef>
                <a:spcPts val="0"/>
              </a:spcBef>
              <a:buNone/>
            </a:pPr>
            <a:endParaRPr lang="he-IL" dirty="0"/>
          </a:p>
          <a:p>
            <a:pPr marL="0" indent="0" algn="r" rtl="1">
              <a:spcBef>
                <a:spcPts val="0"/>
              </a:spcBef>
              <a:buNone/>
            </a:pPr>
            <a:r>
              <a:rPr lang="he-IL" dirty="0"/>
              <a:t>כי הא דרב יעקב בריה דרב אחא בר יעקב שדריה אבוה לקמיה דאביי, </a:t>
            </a:r>
          </a:p>
          <a:p>
            <a:pPr marL="0" indent="0" algn="r" rtl="1">
              <a:spcBef>
                <a:spcPts val="0"/>
              </a:spcBef>
              <a:buNone/>
            </a:pPr>
            <a:r>
              <a:rPr lang="he-IL" dirty="0"/>
              <a:t>כי אתא חזייה דלא הוה מיחדדין שמעתיה, א"ל: אנא עדיפא מינך, תוב את דאיזיל אנא. </a:t>
            </a:r>
          </a:p>
          <a:p>
            <a:pPr marL="0" indent="0" algn="r" rtl="1">
              <a:spcBef>
                <a:spcPts val="0"/>
              </a:spcBef>
              <a:buNone/>
            </a:pPr>
            <a:endParaRPr lang="he-IL" dirty="0"/>
          </a:p>
          <a:p>
            <a:pPr marL="0" indent="0" algn="r" rtl="1">
              <a:spcBef>
                <a:spcPts val="0"/>
              </a:spcBef>
              <a:buNone/>
            </a:pPr>
            <a:r>
              <a:rPr lang="he-IL" b="1" dirty="0">
                <a:solidFill>
                  <a:schemeClr val="accent5"/>
                </a:solidFill>
              </a:rPr>
              <a:t>שמע אביי דקא הוה אתי, הוה ההוא מזיק בי רבנן דאביי, דכי הוו עיילי בתרין אפי' ביממא הוו מיתזקי, אמר להו: לא ליתיב ליה אינש אושפיזא, אפשר דמתרחיש ניסא. על, בת בההוא בי רבנן, אידמי ליה כתנינא דשבעה רישוותיה, כל כריעה דכרע נתר חד רישיה. אמר להו למחר: אי לא איתרחיש ניסא, סכינתין. </a:t>
            </a:r>
            <a:endParaRPr lang="en-US" b="1" dirty="0">
              <a:solidFill>
                <a:schemeClr val="accent5"/>
              </a:solidFill>
            </a:endParaRPr>
          </a:p>
        </p:txBody>
      </p:sp>
      <p:pic>
        <p:nvPicPr>
          <p:cNvPr id="6" name="Content Placeholder 5">
            <a:extLst>
              <a:ext uri="{FF2B5EF4-FFF2-40B4-BE49-F238E27FC236}">
                <a16:creationId xmlns:a16="http://schemas.microsoft.com/office/drawing/2014/main" id="{C1041808-097F-49C3-B0A1-ACFEBE9B416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13412" y="2209800"/>
            <a:ext cx="5923966" cy="2438400"/>
          </a:xfrm>
        </p:spPr>
      </p:pic>
    </p:spTree>
    <p:extLst>
      <p:ext uri="{BB962C8B-B14F-4D97-AF65-F5344CB8AC3E}">
        <p14:creationId xmlns:p14="http://schemas.microsoft.com/office/powerpoint/2010/main" val="304980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rtl="1"/>
            <a:r>
              <a:rPr lang="he-IL" sz="3600" b="1" dirty="0"/>
              <a:t>מבנה השיעור</a:t>
            </a:r>
            <a:endParaRPr lang="en-US" sz="3600" b="1" dirty="0"/>
          </a:p>
        </p:txBody>
      </p:sp>
      <p:sp>
        <p:nvSpPr>
          <p:cNvPr id="14" name="Content Placeholder 13"/>
          <p:cNvSpPr>
            <a:spLocks noGrp="1"/>
          </p:cNvSpPr>
          <p:nvPr>
            <p:ph idx="1"/>
          </p:nvPr>
        </p:nvSpPr>
        <p:spPr/>
        <p:txBody>
          <a:bodyPr>
            <a:normAutofit/>
          </a:bodyPr>
          <a:lstStyle/>
          <a:p>
            <a:pPr algn="r" rtl="1"/>
            <a:r>
              <a:rPr lang="he-IL" sz="2800" dirty="0"/>
              <a:t>חזרה בדקה </a:t>
            </a:r>
            <a:r>
              <a:rPr lang="he-IL" sz="2800" dirty="0">
                <a:sym typeface="Wingdings" panose="05000000000000000000" pitchFamily="2" charset="2"/>
              </a:rPr>
              <a:t></a:t>
            </a:r>
            <a:endParaRPr lang="he-IL" sz="2800" dirty="0"/>
          </a:p>
          <a:p>
            <a:pPr algn="r" rtl="1"/>
            <a:r>
              <a:rPr lang="he-IL" sz="2800" dirty="0"/>
              <a:t>סוגיה 1: מדוע דווקא האב חייב ללמד את בנו תורה? "ולמדתם" – "ולימדתם"</a:t>
            </a:r>
          </a:p>
          <a:p>
            <a:pPr algn="r" rtl="1"/>
            <a:r>
              <a:rPr lang="he-IL" sz="2800" dirty="0"/>
              <a:t>סוגיה 2: הוא ללמוד ובנו ללמוד</a:t>
            </a:r>
          </a:p>
          <a:p>
            <a:pPr algn="r" rtl="1"/>
            <a:r>
              <a:rPr lang="he-IL" sz="2800" b="1" dirty="0"/>
              <a:t>סוגיה 3: ללמוד תורה ולישא אשה</a:t>
            </a:r>
          </a:p>
          <a:p>
            <a:pPr marL="0" indent="0" algn="r" rtl="1">
              <a:buNone/>
            </a:pPr>
            <a:r>
              <a:rPr lang="he-IL" sz="2800" dirty="0"/>
              <a:t>	מחלוקת רש"י ותוספות בהבנת הסוגיה</a:t>
            </a:r>
            <a:endParaRPr lang="en-US" sz="2800" dirty="0"/>
          </a:p>
        </p:txBody>
      </p:sp>
    </p:spTree>
    <p:extLst>
      <p:ext uri="{BB962C8B-B14F-4D97-AF65-F5344CB8AC3E}">
        <p14:creationId xmlns:p14="http://schemas.microsoft.com/office/powerpoint/2010/main" val="281927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0D15-0F63-4911-8B29-7C68C5A37FA8}"/>
              </a:ext>
            </a:extLst>
          </p:cNvPr>
          <p:cNvSpPr>
            <a:spLocks noGrp="1"/>
          </p:cNvSpPr>
          <p:nvPr>
            <p:ph type="title"/>
          </p:nvPr>
        </p:nvSpPr>
        <p:spPr>
          <a:xfrm>
            <a:off x="1218883" y="431800"/>
            <a:ext cx="9751060" cy="711200"/>
          </a:xfrm>
        </p:spPr>
        <p:txBody>
          <a:bodyPr/>
          <a:lstStyle/>
          <a:p>
            <a:pPr algn="ctr" rtl="1"/>
            <a:r>
              <a:rPr lang="he-IL" b="1" dirty="0"/>
              <a:t>סוגיה 2: הוא ללמוד ובנו ללמוד</a:t>
            </a:r>
            <a:endParaRPr lang="en-US" dirty="0"/>
          </a:p>
        </p:txBody>
      </p:sp>
      <p:sp>
        <p:nvSpPr>
          <p:cNvPr id="3" name="Content Placeholder 2">
            <a:extLst>
              <a:ext uri="{FF2B5EF4-FFF2-40B4-BE49-F238E27FC236}">
                <a16:creationId xmlns:a16="http://schemas.microsoft.com/office/drawing/2014/main" id="{5D21FB5F-B03E-42BB-8FAD-60B09873C8C2}"/>
              </a:ext>
            </a:extLst>
          </p:cNvPr>
          <p:cNvSpPr>
            <a:spLocks noGrp="1"/>
          </p:cNvSpPr>
          <p:nvPr>
            <p:ph sz="half" idx="1"/>
          </p:nvPr>
        </p:nvSpPr>
        <p:spPr>
          <a:xfrm>
            <a:off x="684212" y="1371600"/>
            <a:ext cx="4876801" cy="4953000"/>
          </a:xfrm>
        </p:spPr>
        <p:txBody>
          <a:bodyPr>
            <a:normAutofit/>
          </a:bodyPr>
          <a:lstStyle/>
          <a:p>
            <a:pPr marL="0" indent="0" algn="r" rtl="1">
              <a:spcBef>
                <a:spcPts val="0"/>
              </a:spcBef>
              <a:buNone/>
            </a:pPr>
            <a:endParaRPr lang="he-IL" b="1" dirty="0">
              <a:solidFill>
                <a:schemeClr val="accent5"/>
              </a:solidFill>
            </a:endParaRPr>
          </a:p>
          <a:p>
            <a:pPr marL="0" indent="0" algn="r" rtl="1">
              <a:spcBef>
                <a:spcPts val="0"/>
              </a:spcBef>
              <a:buNone/>
            </a:pPr>
            <a:r>
              <a:rPr lang="he-IL" b="1" dirty="0">
                <a:solidFill>
                  <a:schemeClr val="accent5"/>
                </a:solidFill>
              </a:rPr>
              <a:t>ת"ר: ללמוד תורה ולישא אשה - ילמוד תורה ואח"כ ישא אשה, ואם א"א לו בלא אשה - ישא אשה ואח"כ ילמוד תורה. </a:t>
            </a:r>
          </a:p>
          <a:p>
            <a:pPr marL="0" indent="0" algn="r" rtl="1">
              <a:spcBef>
                <a:spcPts val="0"/>
              </a:spcBef>
              <a:buNone/>
            </a:pPr>
            <a:endParaRPr lang="he-IL" b="1" dirty="0">
              <a:solidFill>
                <a:schemeClr val="accent5"/>
              </a:solidFill>
            </a:endParaRPr>
          </a:p>
          <a:p>
            <a:pPr marL="0" indent="0" algn="r" rtl="1">
              <a:spcBef>
                <a:spcPts val="0"/>
              </a:spcBef>
              <a:buNone/>
            </a:pPr>
            <a:r>
              <a:rPr lang="he-IL" b="1" dirty="0">
                <a:solidFill>
                  <a:schemeClr val="accent5"/>
                </a:solidFill>
              </a:rPr>
              <a:t>אמר </a:t>
            </a:r>
            <a:r>
              <a:rPr lang="he-IL" b="1" u="sng" dirty="0">
                <a:solidFill>
                  <a:schemeClr val="accent5"/>
                </a:solidFill>
              </a:rPr>
              <a:t>רב יהודה אמר שמואל</a:t>
            </a:r>
            <a:r>
              <a:rPr lang="he-IL" b="1" dirty="0">
                <a:solidFill>
                  <a:schemeClr val="accent5"/>
                </a:solidFill>
              </a:rPr>
              <a:t>, הלכה: נושא אשה ואח"כ ילמוד תורה. </a:t>
            </a:r>
          </a:p>
          <a:p>
            <a:pPr marL="0" indent="0" algn="r" rtl="1">
              <a:spcBef>
                <a:spcPts val="0"/>
              </a:spcBef>
              <a:buNone/>
            </a:pPr>
            <a:endParaRPr lang="he-IL" b="1" dirty="0">
              <a:solidFill>
                <a:schemeClr val="accent5"/>
              </a:solidFill>
            </a:endParaRPr>
          </a:p>
          <a:p>
            <a:pPr marL="0" indent="0" algn="r" rtl="1">
              <a:spcBef>
                <a:spcPts val="0"/>
              </a:spcBef>
              <a:buNone/>
            </a:pPr>
            <a:r>
              <a:rPr lang="he-IL" b="1" u="sng" dirty="0">
                <a:solidFill>
                  <a:schemeClr val="accent5"/>
                </a:solidFill>
              </a:rPr>
              <a:t>ר' יוחנן </a:t>
            </a:r>
            <a:r>
              <a:rPr lang="he-IL" b="1" dirty="0">
                <a:solidFill>
                  <a:schemeClr val="accent5"/>
                </a:solidFill>
              </a:rPr>
              <a:t>אמר: ריחיים בצוארו ויעסוק בתורה?! </a:t>
            </a:r>
          </a:p>
          <a:p>
            <a:pPr marL="0" indent="0" algn="r" rtl="1">
              <a:spcBef>
                <a:spcPts val="0"/>
              </a:spcBef>
              <a:buNone/>
            </a:pPr>
            <a:endParaRPr lang="he-IL" b="1" dirty="0">
              <a:solidFill>
                <a:schemeClr val="accent5"/>
              </a:solidFill>
            </a:endParaRPr>
          </a:p>
          <a:p>
            <a:pPr marL="0" indent="0" algn="r" rtl="1">
              <a:spcBef>
                <a:spcPts val="0"/>
              </a:spcBef>
              <a:buNone/>
            </a:pPr>
            <a:r>
              <a:rPr lang="he-IL" b="1" dirty="0">
                <a:solidFill>
                  <a:schemeClr val="accent5"/>
                </a:solidFill>
              </a:rPr>
              <a:t>ולא פליגי: הא לן, והא להו. </a:t>
            </a:r>
          </a:p>
          <a:p>
            <a:pPr marL="0" indent="0" algn="r" rtl="1">
              <a:spcBef>
                <a:spcPts val="0"/>
              </a:spcBef>
              <a:buNone/>
            </a:pPr>
            <a:endParaRPr lang="he-IL" b="1" dirty="0">
              <a:solidFill>
                <a:schemeClr val="accent5"/>
              </a:solidFill>
            </a:endParaRPr>
          </a:p>
        </p:txBody>
      </p:sp>
      <p:pic>
        <p:nvPicPr>
          <p:cNvPr id="8" name="Content Placeholder 7">
            <a:extLst>
              <a:ext uri="{FF2B5EF4-FFF2-40B4-BE49-F238E27FC236}">
                <a16:creationId xmlns:a16="http://schemas.microsoft.com/office/drawing/2014/main" id="{4BA24280-971A-42E7-8062-1CF5742A683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53187" y="1524000"/>
            <a:ext cx="5141531" cy="1528445"/>
          </a:xfrm>
        </p:spPr>
      </p:pic>
      <p:pic>
        <p:nvPicPr>
          <p:cNvPr id="10" name="Picture 9">
            <a:extLst>
              <a:ext uri="{FF2B5EF4-FFF2-40B4-BE49-F238E27FC236}">
                <a16:creationId xmlns:a16="http://schemas.microsoft.com/office/drawing/2014/main" id="{089BFFC9-472D-4904-A413-0C3E2D322B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9812" y="3886200"/>
            <a:ext cx="2378908" cy="1992630"/>
          </a:xfrm>
          <a:prstGeom prst="rect">
            <a:avLst/>
          </a:prstGeom>
        </p:spPr>
      </p:pic>
      <p:sp>
        <p:nvSpPr>
          <p:cNvPr id="11" name="TextBox 10">
            <a:extLst>
              <a:ext uri="{FF2B5EF4-FFF2-40B4-BE49-F238E27FC236}">
                <a16:creationId xmlns:a16="http://schemas.microsoft.com/office/drawing/2014/main" id="{D5146936-0A54-46D4-87AE-7E892EE19BB4}"/>
              </a:ext>
            </a:extLst>
          </p:cNvPr>
          <p:cNvSpPr txBox="1"/>
          <p:nvPr/>
        </p:nvSpPr>
        <p:spPr>
          <a:xfrm>
            <a:off x="7847012" y="3505200"/>
            <a:ext cx="1066800" cy="338554"/>
          </a:xfrm>
          <a:prstGeom prst="rect">
            <a:avLst/>
          </a:prstGeom>
          <a:noFill/>
        </p:spPr>
        <p:txBody>
          <a:bodyPr wrap="square" rtlCol="0">
            <a:spAutoFit/>
          </a:bodyPr>
          <a:lstStyle/>
          <a:p>
            <a:pPr algn="ctr" rtl="1"/>
            <a:r>
              <a:rPr lang="he-IL" sz="1600" b="1" dirty="0">
                <a:latin typeface="Mekorot-Rashi" panose="02000603000000000000" pitchFamily="2" charset="-79"/>
                <a:cs typeface="Mekorot-Rashi" panose="02000603000000000000" pitchFamily="2" charset="-79"/>
              </a:rPr>
              <a:t>רש"י</a:t>
            </a:r>
            <a:endParaRPr lang="en-US" sz="1600" b="1" dirty="0">
              <a:latin typeface="Mekorot-Rashi" panose="02000603000000000000" pitchFamily="2" charset="-79"/>
              <a:cs typeface="Mekorot-Rashi" panose="02000603000000000000" pitchFamily="2" charset="-79"/>
            </a:endParaRPr>
          </a:p>
        </p:txBody>
      </p:sp>
    </p:spTree>
    <p:extLst>
      <p:ext uri="{BB962C8B-B14F-4D97-AF65-F5344CB8AC3E}">
        <p14:creationId xmlns:p14="http://schemas.microsoft.com/office/powerpoint/2010/main" val="261949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D515E-DC7C-4CE7-B5F0-E381C73A12B1}"/>
              </a:ext>
            </a:extLst>
          </p:cNvPr>
          <p:cNvSpPr>
            <a:spLocks noGrp="1"/>
          </p:cNvSpPr>
          <p:nvPr>
            <p:ph type="title"/>
          </p:nvPr>
        </p:nvSpPr>
        <p:spPr/>
        <p:txBody>
          <a:bodyPr/>
          <a:lstStyle/>
          <a:p>
            <a:pPr algn="ctr" rtl="1"/>
            <a:r>
              <a:rPr lang="he-IL" b="1" dirty="0"/>
              <a:t>מחלוקת רש"י תוספות בהבנת הסוגיה</a:t>
            </a:r>
            <a:endParaRPr lang="en-US" dirty="0"/>
          </a:p>
        </p:txBody>
      </p:sp>
      <p:graphicFrame>
        <p:nvGraphicFramePr>
          <p:cNvPr id="4" name="Content Placeholder 3">
            <a:extLst>
              <a:ext uri="{FF2B5EF4-FFF2-40B4-BE49-F238E27FC236}">
                <a16:creationId xmlns:a16="http://schemas.microsoft.com/office/drawing/2014/main" id="{97970EBC-4E1A-433F-B09B-5639ACA859A9}"/>
              </a:ext>
            </a:extLst>
          </p:cNvPr>
          <p:cNvGraphicFramePr>
            <a:graphicFrameLocks noGrp="1"/>
          </p:cNvGraphicFramePr>
          <p:nvPr>
            <p:ph idx="1"/>
            <p:extLst>
              <p:ext uri="{D42A27DB-BD31-4B8C-83A1-F6EECF244321}">
                <p14:modId xmlns:p14="http://schemas.microsoft.com/office/powerpoint/2010/main" val="1613208567"/>
              </p:ext>
            </p:extLst>
          </p:nvPr>
        </p:nvGraphicFramePr>
        <p:xfrm>
          <a:off x="1219517" y="2054860"/>
          <a:ext cx="9750426" cy="2748280"/>
        </p:xfrm>
        <a:graphic>
          <a:graphicData uri="http://schemas.openxmlformats.org/drawingml/2006/table">
            <a:tbl>
              <a:tblPr firstRow="1" bandRow="1">
                <a:tableStyleId>{5C22544A-7EE6-4342-B048-85BDC9FD1C3A}</a:tableStyleId>
              </a:tblPr>
              <a:tblGrid>
                <a:gridCol w="4494212">
                  <a:extLst>
                    <a:ext uri="{9D8B030D-6E8A-4147-A177-3AD203B41FA5}">
                      <a16:colId xmlns:a16="http://schemas.microsoft.com/office/drawing/2014/main" val="1634958690"/>
                    </a:ext>
                  </a:extLst>
                </a:gridCol>
                <a:gridCol w="4267200">
                  <a:extLst>
                    <a:ext uri="{9D8B030D-6E8A-4147-A177-3AD203B41FA5}">
                      <a16:colId xmlns:a16="http://schemas.microsoft.com/office/drawing/2014/main" val="447352015"/>
                    </a:ext>
                  </a:extLst>
                </a:gridCol>
                <a:gridCol w="989014">
                  <a:extLst>
                    <a:ext uri="{9D8B030D-6E8A-4147-A177-3AD203B41FA5}">
                      <a16:colId xmlns:a16="http://schemas.microsoft.com/office/drawing/2014/main" val="1824762963"/>
                    </a:ext>
                  </a:extLst>
                </a:gridCol>
              </a:tblGrid>
              <a:tr h="370840">
                <a:tc>
                  <a:txBody>
                    <a:bodyPr/>
                    <a:lstStyle/>
                    <a:p>
                      <a:pPr algn="ctr" rtl="1"/>
                      <a:r>
                        <a:rPr lang="he-IL" dirty="0"/>
                        <a:t>"הא להו" (להם = בני ארץ ישראל)</a:t>
                      </a:r>
                      <a:endParaRPr lang="en-US" dirty="0"/>
                    </a:p>
                  </a:txBody>
                  <a:tcPr/>
                </a:tc>
                <a:tc>
                  <a:txBody>
                    <a:bodyPr/>
                    <a:lstStyle/>
                    <a:p>
                      <a:pPr algn="ctr" rtl="1"/>
                      <a:r>
                        <a:rPr lang="he-IL" dirty="0"/>
                        <a:t>"הא לן" (לנו = בני בבל)</a:t>
                      </a:r>
                      <a:endParaRPr lang="en-US" dirty="0"/>
                    </a:p>
                  </a:txBody>
                  <a:tcPr/>
                </a:tc>
                <a:tc>
                  <a:txBody>
                    <a:bodyPr/>
                    <a:lstStyle/>
                    <a:p>
                      <a:pPr algn="ctr" rtl="1"/>
                      <a:endParaRPr lang="en-US"/>
                    </a:p>
                  </a:txBody>
                  <a:tcPr/>
                </a:tc>
                <a:extLst>
                  <a:ext uri="{0D108BD9-81ED-4DB2-BD59-A6C34878D82A}">
                    <a16:rowId xmlns:a16="http://schemas.microsoft.com/office/drawing/2014/main" val="1078041387"/>
                  </a:ext>
                </a:extLst>
              </a:tr>
              <a:tr h="370840">
                <a:tc>
                  <a:txBody>
                    <a:bodyPr/>
                    <a:lstStyle/>
                    <a:p>
                      <a:pPr algn="ctr" rtl="1"/>
                      <a:r>
                        <a:rPr lang="he-IL" b="1" dirty="0"/>
                        <a:t>ר' יוחנן – אמורא בארץ ישראל </a:t>
                      </a:r>
                      <a:r>
                        <a:rPr lang="he-IL" dirty="0"/>
                        <a:t>– דבר לבני ארץ ישראל</a:t>
                      </a:r>
                      <a:endParaRPr lang="en-US" dirty="0"/>
                    </a:p>
                  </a:txBody>
                  <a:tcPr/>
                </a:tc>
                <a:tc>
                  <a:txBody>
                    <a:bodyPr/>
                    <a:lstStyle/>
                    <a:p>
                      <a:pPr algn="ctr" rtl="1"/>
                      <a:r>
                        <a:rPr lang="he-IL" b="1" dirty="0"/>
                        <a:t>שמואל – אמורא מבבל </a:t>
                      </a:r>
                      <a:r>
                        <a:rPr lang="he-IL" dirty="0"/>
                        <a:t>- דבר לבני בבל</a:t>
                      </a:r>
                    </a:p>
                    <a:p>
                      <a:pPr algn="ctr" rtl="1"/>
                      <a:endParaRPr lang="he-IL" dirty="0"/>
                    </a:p>
                    <a:p>
                      <a:pPr algn="ctr" rtl="1"/>
                      <a:endParaRPr lang="he-IL" dirty="0"/>
                    </a:p>
                    <a:p>
                      <a:pPr algn="ctr" rtl="1"/>
                      <a:endParaRPr lang="en-US" dirty="0"/>
                    </a:p>
                  </a:txBody>
                  <a:tcPr/>
                </a:tc>
                <a:tc>
                  <a:txBody>
                    <a:bodyPr/>
                    <a:lstStyle/>
                    <a:p>
                      <a:pPr algn="ctr" rtl="1"/>
                      <a:r>
                        <a:rPr lang="he-IL" dirty="0"/>
                        <a:t>רש"י</a:t>
                      </a:r>
                      <a:endParaRPr lang="en-US" dirty="0"/>
                    </a:p>
                  </a:txBody>
                  <a:tcPr/>
                </a:tc>
                <a:extLst>
                  <a:ext uri="{0D108BD9-81ED-4DB2-BD59-A6C34878D82A}">
                    <a16:rowId xmlns:a16="http://schemas.microsoft.com/office/drawing/2014/main" val="3107708329"/>
                  </a:ext>
                </a:extLst>
              </a:tr>
              <a:tr h="370840">
                <a:tc>
                  <a:txBody>
                    <a:bodyPr/>
                    <a:lstStyle/>
                    <a:p>
                      <a:pPr algn="ctr" rtl="1"/>
                      <a:endParaRPr lang="he-IL" dirty="0"/>
                    </a:p>
                    <a:p>
                      <a:pPr algn="ctr" rtl="1"/>
                      <a:endParaRPr lang="he-IL" dirty="0"/>
                    </a:p>
                    <a:p>
                      <a:pPr algn="ctr" rtl="1"/>
                      <a:endParaRPr lang="he-IL" dirty="0"/>
                    </a:p>
                    <a:p>
                      <a:pPr algn="ctr" rtl="1"/>
                      <a:endParaRPr lang="en-US" dirty="0"/>
                    </a:p>
                  </a:txBody>
                  <a:tcPr/>
                </a:tc>
                <a:tc>
                  <a:txBody>
                    <a:bodyPr/>
                    <a:lstStyle/>
                    <a:p>
                      <a:pPr algn="ctr" rtl="1"/>
                      <a:endParaRPr lang="he-IL" dirty="0"/>
                    </a:p>
                    <a:p>
                      <a:pPr algn="ctr" rtl="1"/>
                      <a:endParaRPr lang="he-IL" dirty="0"/>
                    </a:p>
                    <a:p>
                      <a:pPr algn="ctr" rtl="1"/>
                      <a:endParaRPr lang="en-US" dirty="0"/>
                    </a:p>
                  </a:txBody>
                  <a:tcPr/>
                </a:tc>
                <a:tc>
                  <a:txBody>
                    <a:bodyPr/>
                    <a:lstStyle/>
                    <a:p>
                      <a:pPr algn="ctr" rtl="1"/>
                      <a:r>
                        <a:rPr lang="he-IL" dirty="0"/>
                        <a:t>תוספות</a:t>
                      </a:r>
                      <a:endParaRPr lang="en-US" dirty="0"/>
                    </a:p>
                  </a:txBody>
                  <a:tcPr/>
                </a:tc>
                <a:extLst>
                  <a:ext uri="{0D108BD9-81ED-4DB2-BD59-A6C34878D82A}">
                    <a16:rowId xmlns:a16="http://schemas.microsoft.com/office/drawing/2014/main" val="3125094330"/>
                  </a:ext>
                </a:extLst>
              </a:tr>
            </a:tbl>
          </a:graphicData>
        </a:graphic>
      </p:graphicFrame>
    </p:spTree>
    <p:extLst>
      <p:ext uri="{BB962C8B-B14F-4D97-AF65-F5344CB8AC3E}">
        <p14:creationId xmlns:p14="http://schemas.microsoft.com/office/powerpoint/2010/main" val="390063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D515E-DC7C-4CE7-B5F0-E381C73A12B1}"/>
              </a:ext>
            </a:extLst>
          </p:cNvPr>
          <p:cNvSpPr>
            <a:spLocks noGrp="1"/>
          </p:cNvSpPr>
          <p:nvPr>
            <p:ph type="title"/>
          </p:nvPr>
        </p:nvSpPr>
        <p:spPr/>
        <p:txBody>
          <a:bodyPr/>
          <a:lstStyle/>
          <a:p>
            <a:pPr algn="ctr" rtl="1"/>
            <a:r>
              <a:rPr lang="he-IL" b="1" dirty="0"/>
              <a:t>מחלוקת רש"י תוספות בהבנת הסוגיה</a:t>
            </a:r>
            <a:endParaRPr lang="en-US" dirty="0"/>
          </a:p>
        </p:txBody>
      </p:sp>
      <p:graphicFrame>
        <p:nvGraphicFramePr>
          <p:cNvPr id="4" name="Content Placeholder 3">
            <a:extLst>
              <a:ext uri="{FF2B5EF4-FFF2-40B4-BE49-F238E27FC236}">
                <a16:creationId xmlns:a16="http://schemas.microsoft.com/office/drawing/2014/main" id="{97970EBC-4E1A-433F-B09B-5639ACA859A9}"/>
              </a:ext>
            </a:extLst>
          </p:cNvPr>
          <p:cNvGraphicFramePr>
            <a:graphicFrameLocks noGrp="1"/>
          </p:cNvGraphicFramePr>
          <p:nvPr>
            <p:ph idx="1"/>
            <p:extLst>
              <p:ext uri="{D42A27DB-BD31-4B8C-83A1-F6EECF244321}">
                <p14:modId xmlns:p14="http://schemas.microsoft.com/office/powerpoint/2010/main" val="1615632157"/>
              </p:ext>
            </p:extLst>
          </p:nvPr>
        </p:nvGraphicFramePr>
        <p:xfrm>
          <a:off x="1218883" y="2057400"/>
          <a:ext cx="9750426" cy="3296920"/>
        </p:xfrm>
        <a:graphic>
          <a:graphicData uri="http://schemas.openxmlformats.org/drawingml/2006/table">
            <a:tbl>
              <a:tblPr firstRow="1" bandRow="1">
                <a:tableStyleId>{5C22544A-7EE6-4342-B048-85BDC9FD1C3A}</a:tableStyleId>
              </a:tblPr>
              <a:tblGrid>
                <a:gridCol w="4494212">
                  <a:extLst>
                    <a:ext uri="{9D8B030D-6E8A-4147-A177-3AD203B41FA5}">
                      <a16:colId xmlns:a16="http://schemas.microsoft.com/office/drawing/2014/main" val="1634958690"/>
                    </a:ext>
                  </a:extLst>
                </a:gridCol>
                <a:gridCol w="4267200">
                  <a:extLst>
                    <a:ext uri="{9D8B030D-6E8A-4147-A177-3AD203B41FA5}">
                      <a16:colId xmlns:a16="http://schemas.microsoft.com/office/drawing/2014/main" val="447352015"/>
                    </a:ext>
                  </a:extLst>
                </a:gridCol>
                <a:gridCol w="989014">
                  <a:extLst>
                    <a:ext uri="{9D8B030D-6E8A-4147-A177-3AD203B41FA5}">
                      <a16:colId xmlns:a16="http://schemas.microsoft.com/office/drawing/2014/main" val="1824762963"/>
                    </a:ext>
                  </a:extLst>
                </a:gridCol>
              </a:tblGrid>
              <a:tr h="370840">
                <a:tc>
                  <a:txBody>
                    <a:bodyPr/>
                    <a:lstStyle/>
                    <a:p>
                      <a:pPr algn="ctr" rtl="1"/>
                      <a:r>
                        <a:rPr lang="he-IL" dirty="0"/>
                        <a:t>"הא להו" (להם = בני ארץ ישראל)</a:t>
                      </a:r>
                      <a:endParaRPr lang="en-US" dirty="0"/>
                    </a:p>
                  </a:txBody>
                  <a:tcPr/>
                </a:tc>
                <a:tc>
                  <a:txBody>
                    <a:bodyPr/>
                    <a:lstStyle/>
                    <a:p>
                      <a:pPr algn="ctr" rtl="1"/>
                      <a:r>
                        <a:rPr lang="he-IL" dirty="0"/>
                        <a:t>"הא לן" (לנו = בני בבל)</a:t>
                      </a:r>
                      <a:endParaRPr lang="en-US" dirty="0"/>
                    </a:p>
                  </a:txBody>
                  <a:tcPr/>
                </a:tc>
                <a:tc>
                  <a:txBody>
                    <a:bodyPr/>
                    <a:lstStyle/>
                    <a:p>
                      <a:pPr algn="ctr" rtl="1"/>
                      <a:endParaRPr lang="en-US"/>
                    </a:p>
                  </a:txBody>
                  <a:tcPr/>
                </a:tc>
                <a:extLst>
                  <a:ext uri="{0D108BD9-81ED-4DB2-BD59-A6C34878D82A}">
                    <a16:rowId xmlns:a16="http://schemas.microsoft.com/office/drawing/2014/main" val="1078041387"/>
                  </a:ext>
                </a:extLst>
              </a:tr>
              <a:tr h="370840">
                <a:tc>
                  <a:txBody>
                    <a:bodyPr/>
                    <a:lstStyle/>
                    <a:p>
                      <a:pPr algn="ctr" rtl="1"/>
                      <a:r>
                        <a:rPr lang="he-IL" b="1" dirty="0"/>
                        <a:t>ר' יוחנן – אמורא בארץ ישראל </a:t>
                      </a:r>
                      <a:r>
                        <a:rPr lang="he-IL" dirty="0"/>
                        <a:t>– דבר לבני א"י</a:t>
                      </a:r>
                    </a:p>
                    <a:p>
                      <a:pPr algn="ctr" rtl="1"/>
                      <a:endParaRPr lang="he-IL" dirty="0"/>
                    </a:p>
                    <a:p>
                      <a:pPr algn="ctr" rtl="1"/>
                      <a:r>
                        <a:rPr lang="he-IL" dirty="0"/>
                        <a:t>המליץ להם לחכות עם חתונה עד שילמדו, כי הם למדו במקומם בא"י ולכן יקשה עליהם ללמוד אם יצטרכו לדאוג לפרנסת משפחה</a:t>
                      </a:r>
                      <a:endParaRPr lang="en-US" dirty="0"/>
                    </a:p>
                  </a:txBody>
                  <a:tcPr/>
                </a:tc>
                <a:tc>
                  <a:txBody>
                    <a:bodyPr/>
                    <a:lstStyle/>
                    <a:p>
                      <a:pPr algn="ctr" rtl="1"/>
                      <a:r>
                        <a:rPr lang="he-IL" b="1" dirty="0"/>
                        <a:t>שמואל – אמורא מבבל </a:t>
                      </a:r>
                      <a:r>
                        <a:rPr lang="he-IL" dirty="0"/>
                        <a:t>- דבר לבני בבל</a:t>
                      </a:r>
                    </a:p>
                    <a:p>
                      <a:pPr algn="ctr" rtl="1"/>
                      <a:endParaRPr lang="he-IL" dirty="0"/>
                    </a:p>
                    <a:p>
                      <a:pPr algn="ctr" rtl="1"/>
                      <a:r>
                        <a:rPr lang="he-IL" dirty="0"/>
                        <a:t>המליץ להם להתחתן לפני שיוצאים ללמוד תורה בא"י כדי שילמדו ללא הרהורים, וגם לא יצטרכו לדאוג לפרנסת המשפחה</a:t>
                      </a:r>
                    </a:p>
                    <a:p>
                      <a:pPr algn="ctr" rtl="1"/>
                      <a:endParaRPr lang="en-US" dirty="0"/>
                    </a:p>
                  </a:txBody>
                  <a:tcPr/>
                </a:tc>
                <a:tc>
                  <a:txBody>
                    <a:bodyPr/>
                    <a:lstStyle/>
                    <a:p>
                      <a:pPr algn="ctr" rtl="1"/>
                      <a:r>
                        <a:rPr lang="he-IL" dirty="0"/>
                        <a:t>רש"י</a:t>
                      </a:r>
                      <a:endParaRPr lang="en-US" dirty="0"/>
                    </a:p>
                  </a:txBody>
                  <a:tcPr/>
                </a:tc>
                <a:extLst>
                  <a:ext uri="{0D108BD9-81ED-4DB2-BD59-A6C34878D82A}">
                    <a16:rowId xmlns:a16="http://schemas.microsoft.com/office/drawing/2014/main" val="3107708329"/>
                  </a:ext>
                </a:extLst>
              </a:tr>
              <a:tr h="370840">
                <a:tc>
                  <a:txBody>
                    <a:bodyPr/>
                    <a:lstStyle/>
                    <a:p>
                      <a:pPr algn="ctr" rtl="1"/>
                      <a:endParaRPr lang="he-IL" dirty="0"/>
                    </a:p>
                    <a:p>
                      <a:pPr algn="ctr" rtl="1"/>
                      <a:endParaRPr lang="he-IL" dirty="0"/>
                    </a:p>
                    <a:p>
                      <a:pPr algn="ctr" rtl="1"/>
                      <a:endParaRPr lang="he-IL" dirty="0"/>
                    </a:p>
                    <a:p>
                      <a:pPr algn="ctr" rtl="1"/>
                      <a:endParaRPr lang="en-US" dirty="0"/>
                    </a:p>
                  </a:txBody>
                  <a:tcPr/>
                </a:tc>
                <a:tc>
                  <a:txBody>
                    <a:bodyPr/>
                    <a:lstStyle/>
                    <a:p>
                      <a:pPr algn="ctr" rtl="1"/>
                      <a:endParaRPr lang="he-IL" dirty="0"/>
                    </a:p>
                    <a:p>
                      <a:pPr algn="ctr" rtl="1"/>
                      <a:endParaRPr lang="he-IL" dirty="0"/>
                    </a:p>
                    <a:p>
                      <a:pPr algn="ctr" rtl="1"/>
                      <a:endParaRPr lang="en-US" dirty="0"/>
                    </a:p>
                  </a:txBody>
                  <a:tcPr/>
                </a:tc>
                <a:tc>
                  <a:txBody>
                    <a:bodyPr/>
                    <a:lstStyle/>
                    <a:p>
                      <a:pPr algn="ctr" rtl="1"/>
                      <a:r>
                        <a:rPr lang="he-IL" dirty="0"/>
                        <a:t>תוספות</a:t>
                      </a:r>
                      <a:endParaRPr lang="en-US" dirty="0"/>
                    </a:p>
                  </a:txBody>
                  <a:tcPr/>
                </a:tc>
                <a:extLst>
                  <a:ext uri="{0D108BD9-81ED-4DB2-BD59-A6C34878D82A}">
                    <a16:rowId xmlns:a16="http://schemas.microsoft.com/office/drawing/2014/main" val="3125094330"/>
                  </a:ext>
                </a:extLst>
              </a:tr>
            </a:tbl>
          </a:graphicData>
        </a:graphic>
      </p:graphicFrame>
    </p:spTree>
    <p:extLst>
      <p:ext uri="{BB962C8B-B14F-4D97-AF65-F5344CB8AC3E}">
        <p14:creationId xmlns:p14="http://schemas.microsoft.com/office/powerpoint/2010/main" val="616143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rtl="1"/>
            <a:r>
              <a:rPr lang="he-IL" sz="3600" b="1" dirty="0"/>
              <a:t>מחלוקת רש"י תוספות בהבנת הסוגיה</a:t>
            </a:r>
            <a:endParaRPr lang="en-US" sz="3600" b="1" dirty="0"/>
          </a:p>
        </p:txBody>
      </p:sp>
      <p:sp>
        <p:nvSpPr>
          <p:cNvPr id="14" name="Content Placeholder 13"/>
          <p:cNvSpPr>
            <a:spLocks noGrp="1"/>
          </p:cNvSpPr>
          <p:nvPr>
            <p:ph idx="1"/>
          </p:nvPr>
        </p:nvSpPr>
        <p:spPr>
          <a:xfrm>
            <a:off x="1218883" y="1803400"/>
            <a:ext cx="9751060" cy="2844800"/>
          </a:xfrm>
        </p:spPr>
        <p:txBody>
          <a:bodyPr>
            <a:normAutofit/>
          </a:bodyPr>
          <a:lstStyle/>
          <a:p>
            <a:pPr marL="0" indent="0" algn="r" rtl="1">
              <a:buNone/>
            </a:pPr>
            <a:r>
              <a:rPr lang="he-IL" u="dbl" dirty="0"/>
              <a:t>פי' בקונטרס</a:t>
            </a:r>
            <a:r>
              <a:rPr lang="he-IL" dirty="0"/>
              <a:t> בני בבל היו הולכין וגורסין משניות התנאים בא"י, </a:t>
            </a:r>
            <a:endParaRPr lang="en-US" dirty="0"/>
          </a:p>
          <a:p>
            <a:pPr marL="0" indent="0" algn="r" rtl="1">
              <a:buNone/>
            </a:pPr>
            <a:r>
              <a:rPr lang="he-IL" dirty="0"/>
              <a:t>	ומתוך שלומדים חוץ למקומם אין צרכי הבית מוטל עליהם – </a:t>
            </a:r>
            <a:endParaRPr lang="en-US" dirty="0"/>
          </a:p>
          <a:p>
            <a:pPr marL="0" indent="0" algn="r" rtl="1">
              <a:buNone/>
            </a:pPr>
            <a:r>
              <a:rPr lang="he-IL" dirty="0"/>
              <a:t>	נושא אשה דהוה ליה בלא הרהור ואח"כ לומד תורה. </a:t>
            </a:r>
          </a:p>
          <a:p>
            <a:pPr marL="0" indent="0" algn="r" rtl="1">
              <a:buNone/>
            </a:pPr>
            <a:r>
              <a:rPr lang="he-IL" dirty="0"/>
              <a:t>"הא להו" לבני א"י הלומדים במקומם – </a:t>
            </a:r>
            <a:endParaRPr lang="en-US" dirty="0"/>
          </a:p>
          <a:p>
            <a:pPr marL="0" indent="0" algn="r" rtl="1">
              <a:buNone/>
            </a:pPr>
            <a:r>
              <a:rPr lang="he-IL" dirty="0"/>
              <a:t>	אם נושא אשה, יהו כל צרכי הבית מוטלין עליו ויבטלוהו.</a:t>
            </a:r>
            <a:endParaRPr lang="en-US" dirty="0"/>
          </a:p>
          <a:p>
            <a:pPr marL="0" indent="0" algn="r" rtl="1">
              <a:buNone/>
            </a:pPr>
            <a:endParaRPr lang="en-US" sz="2800" dirty="0"/>
          </a:p>
        </p:txBody>
      </p:sp>
    </p:spTree>
    <p:extLst>
      <p:ext uri="{BB962C8B-B14F-4D97-AF65-F5344CB8AC3E}">
        <p14:creationId xmlns:p14="http://schemas.microsoft.com/office/powerpoint/2010/main" val="419445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rtl="1"/>
            <a:r>
              <a:rPr lang="he-IL" sz="3600" b="1" dirty="0"/>
              <a:t>מבנה השיעור</a:t>
            </a:r>
            <a:endParaRPr lang="en-US" sz="3600" b="1" dirty="0"/>
          </a:p>
        </p:txBody>
      </p:sp>
      <p:sp>
        <p:nvSpPr>
          <p:cNvPr id="14" name="Content Placeholder 13"/>
          <p:cNvSpPr>
            <a:spLocks noGrp="1"/>
          </p:cNvSpPr>
          <p:nvPr>
            <p:ph idx="1"/>
          </p:nvPr>
        </p:nvSpPr>
        <p:spPr/>
        <p:txBody>
          <a:bodyPr>
            <a:normAutofit/>
          </a:bodyPr>
          <a:lstStyle/>
          <a:p>
            <a:pPr algn="r" rtl="1"/>
            <a:r>
              <a:rPr lang="he-IL" sz="2800" dirty="0"/>
              <a:t>חזרה בדקה </a:t>
            </a:r>
            <a:r>
              <a:rPr lang="he-IL" sz="2800" dirty="0">
                <a:sym typeface="Wingdings" panose="05000000000000000000" pitchFamily="2" charset="2"/>
              </a:rPr>
              <a:t></a:t>
            </a:r>
            <a:endParaRPr lang="he-IL" sz="2800" dirty="0"/>
          </a:p>
          <a:p>
            <a:pPr algn="r" rtl="1"/>
            <a:r>
              <a:rPr lang="he-IL" sz="2800" dirty="0"/>
              <a:t>סוגיה 1: מדוע דווקא האב חייב ללמד את בנו תורה? "ולמדתם" – "ולימדתם"</a:t>
            </a:r>
          </a:p>
          <a:p>
            <a:pPr algn="r" rtl="1"/>
            <a:r>
              <a:rPr lang="he-IL" sz="2800" dirty="0"/>
              <a:t>סוגיה 2: הוא ללמוד ובנו ללמוד</a:t>
            </a:r>
          </a:p>
          <a:p>
            <a:pPr algn="r" rtl="1"/>
            <a:r>
              <a:rPr lang="he-IL" sz="2800" dirty="0"/>
              <a:t>סוגיה 3: ללמוד תורה ולישא אשה</a:t>
            </a:r>
          </a:p>
          <a:p>
            <a:pPr marL="0" indent="0" algn="r" rtl="1">
              <a:buNone/>
            </a:pPr>
            <a:r>
              <a:rPr lang="he-IL" sz="2800" dirty="0"/>
              <a:t>	מחלוקת רש"י ותוספות בהבנת הסוגיה</a:t>
            </a:r>
            <a:endParaRPr lang="en-US" sz="2800" dirty="0"/>
          </a:p>
        </p:txBody>
      </p:sp>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rtl="1"/>
            <a:r>
              <a:rPr lang="he-IL" sz="3600" b="1" dirty="0"/>
              <a:t>מחלוקת רש"י תוספות בהבנת הסוגיה</a:t>
            </a:r>
            <a:endParaRPr lang="en-US" sz="3600" b="1" dirty="0"/>
          </a:p>
        </p:txBody>
      </p:sp>
      <p:sp>
        <p:nvSpPr>
          <p:cNvPr id="14" name="Content Placeholder 13"/>
          <p:cNvSpPr>
            <a:spLocks noGrp="1"/>
          </p:cNvSpPr>
          <p:nvPr>
            <p:ph idx="1"/>
          </p:nvPr>
        </p:nvSpPr>
        <p:spPr>
          <a:xfrm>
            <a:off x="1218883" y="1803400"/>
            <a:ext cx="9751060" cy="4216400"/>
          </a:xfrm>
        </p:spPr>
        <p:txBody>
          <a:bodyPr>
            <a:normAutofit fontScale="85000" lnSpcReduction="20000"/>
          </a:bodyPr>
          <a:lstStyle/>
          <a:p>
            <a:pPr marL="0" indent="0" algn="r" rtl="1">
              <a:lnSpc>
                <a:spcPct val="150000"/>
              </a:lnSpc>
              <a:spcBef>
                <a:spcPts val="0"/>
              </a:spcBef>
              <a:buNone/>
            </a:pPr>
            <a:r>
              <a:rPr lang="he-IL" dirty="0"/>
              <a:t>(1) </a:t>
            </a:r>
            <a:r>
              <a:rPr lang="he-IL" u="dbl" dirty="0"/>
              <a:t>וקשה לר"ת </a:t>
            </a:r>
            <a:endParaRPr lang="en-US" dirty="0"/>
          </a:p>
          <a:p>
            <a:pPr marL="0" indent="0" algn="r" rtl="1">
              <a:lnSpc>
                <a:spcPct val="150000"/>
              </a:lnSpc>
              <a:spcBef>
                <a:spcPts val="0"/>
              </a:spcBef>
              <a:buNone/>
            </a:pPr>
            <a:r>
              <a:rPr lang="he-IL" dirty="0"/>
              <a:t>	דמשמע דקאמר שמואל דנושא אשה תחלה כדי להיות בלא הרהור, </a:t>
            </a:r>
            <a:endParaRPr lang="en-US" dirty="0"/>
          </a:p>
          <a:p>
            <a:pPr marL="0" indent="0" algn="r" rtl="1">
              <a:lnSpc>
                <a:spcPct val="150000"/>
              </a:lnSpc>
              <a:spcBef>
                <a:spcPts val="0"/>
              </a:spcBef>
              <a:buNone/>
            </a:pPr>
            <a:r>
              <a:rPr lang="he-IL" dirty="0"/>
              <a:t>	ומוקי לה למילתיה בבני בבל </a:t>
            </a:r>
            <a:endParaRPr lang="en-US" dirty="0"/>
          </a:p>
          <a:p>
            <a:pPr marL="0" indent="0" algn="r" rtl="1">
              <a:lnSpc>
                <a:spcPct val="150000"/>
              </a:lnSpc>
              <a:spcBef>
                <a:spcPts val="0"/>
              </a:spcBef>
              <a:buNone/>
            </a:pPr>
            <a:r>
              <a:rPr lang="he-IL" u="sng" dirty="0"/>
              <a:t>א"כ</a:t>
            </a:r>
            <a:r>
              <a:rPr lang="he-IL" dirty="0"/>
              <a:t> אכתי איכא הרהור כיון שהולכים ללמוד חוץ למקומן!</a:t>
            </a:r>
          </a:p>
          <a:p>
            <a:pPr marL="0" indent="0" algn="r" rtl="1">
              <a:lnSpc>
                <a:spcPct val="150000"/>
              </a:lnSpc>
              <a:spcBef>
                <a:spcPts val="0"/>
              </a:spcBef>
              <a:buNone/>
            </a:pPr>
            <a:endParaRPr lang="en-US" dirty="0"/>
          </a:p>
          <a:p>
            <a:pPr marL="0" indent="0" algn="r" rtl="1">
              <a:lnSpc>
                <a:spcPct val="150000"/>
              </a:lnSpc>
              <a:spcBef>
                <a:spcPts val="0"/>
              </a:spcBef>
              <a:buNone/>
            </a:pPr>
            <a:r>
              <a:rPr lang="he-IL" dirty="0"/>
              <a:t>(2) </a:t>
            </a:r>
            <a:r>
              <a:rPr lang="he-IL" u="dbl" dirty="0"/>
              <a:t>ועוד קשה</a:t>
            </a:r>
            <a:r>
              <a:rPr lang="he-IL" dirty="0"/>
              <a:t> אחר שנשא אשה, היאך יצא חוץ למקומו ללמוד? </a:t>
            </a:r>
          </a:p>
          <a:p>
            <a:pPr marL="0" indent="0" algn="r" rtl="1">
              <a:lnSpc>
                <a:spcPct val="150000"/>
              </a:lnSpc>
              <a:spcBef>
                <a:spcPts val="0"/>
              </a:spcBef>
              <a:buNone/>
            </a:pPr>
            <a:r>
              <a:rPr lang="he-IL" dirty="0"/>
              <a:t>	והלא הוא צריך לחזור אחר מזונות אשתו ובניו! </a:t>
            </a:r>
          </a:p>
          <a:p>
            <a:pPr marL="0" indent="0" algn="r" rtl="1">
              <a:lnSpc>
                <a:spcPct val="150000"/>
              </a:lnSpc>
              <a:spcBef>
                <a:spcPts val="0"/>
              </a:spcBef>
              <a:buNone/>
            </a:pPr>
            <a:r>
              <a:rPr lang="he-IL" dirty="0"/>
              <a:t>ובפ"ק דגיטין (דף ו:) אשכחן דשלח רבי אביתר בני אדם הבאים משם לכאן הם מקיימין בעצמן ויתנו את הילד בזונה ואת הילדה מכרו ביין, פירוש שצריכין בניו ובנותיו להתמשכן בעבור מזונותיהן, משמע שאין עושים יפה שהולכים ללמוד חוץ למקומן.</a:t>
            </a:r>
            <a:endParaRPr lang="en-US" dirty="0"/>
          </a:p>
        </p:txBody>
      </p:sp>
    </p:spTree>
    <p:extLst>
      <p:ext uri="{BB962C8B-B14F-4D97-AF65-F5344CB8AC3E}">
        <p14:creationId xmlns:p14="http://schemas.microsoft.com/office/powerpoint/2010/main" val="400766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rtl="1"/>
            <a:r>
              <a:rPr lang="he-IL" sz="3600" b="1" dirty="0"/>
              <a:t>מחלוקת רש"י תוספות בהבנת הסוגיה</a:t>
            </a:r>
            <a:endParaRPr lang="en-US" sz="3600" b="1" dirty="0"/>
          </a:p>
        </p:txBody>
      </p:sp>
      <p:sp>
        <p:nvSpPr>
          <p:cNvPr id="14" name="Content Placeholder 13"/>
          <p:cNvSpPr>
            <a:spLocks noGrp="1"/>
          </p:cNvSpPr>
          <p:nvPr>
            <p:ph idx="1"/>
          </p:nvPr>
        </p:nvSpPr>
        <p:spPr>
          <a:xfrm>
            <a:off x="1218883" y="1828800"/>
            <a:ext cx="9751060" cy="4419600"/>
          </a:xfrm>
        </p:spPr>
        <p:txBody>
          <a:bodyPr>
            <a:normAutofit/>
          </a:bodyPr>
          <a:lstStyle/>
          <a:p>
            <a:pPr marL="0" indent="0" algn="r" rtl="1">
              <a:spcBef>
                <a:spcPts val="0"/>
              </a:spcBef>
              <a:buNone/>
            </a:pPr>
            <a:r>
              <a:rPr lang="he-IL" u="dbl" dirty="0"/>
              <a:t>על כן נראה לר"ת</a:t>
            </a:r>
            <a:r>
              <a:rPr lang="he-IL" dirty="0"/>
              <a:t> </a:t>
            </a:r>
            <a:r>
              <a:rPr lang="he-IL" b="1" dirty="0"/>
              <a:t>איפכא</a:t>
            </a:r>
            <a:r>
              <a:rPr lang="he-IL" dirty="0"/>
              <a:t> </a:t>
            </a:r>
            <a:endParaRPr lang="en-US" dirty="0"/>
          </a:p>
          <a:p>
            <a:pPr marL="0" indent="0" algn="r" rtl="1">
              <a:spcBef>
                <a:spcPts val="0"/>
              </a:spcBef>
              <a:buNone/>
            </a:pPr>
            <a:r>
              <a:rPr lang="he-IL" u="sng" dirty="0"/>
              <a:t>דר' יוחנן</a:t>
            </a:r>
            <a:r>
              <a:rPr lang="he-IL" dirty="0"/>
              <a:t> דאמר "ריחים בצוארו ויעסוק בתורה?!" </a:t>
            </a:r>
            <a:endParaRPr lang="en-US" dirty="0"/>
          </a:p>
          <a:p>
            <a:pPr marL="0" indent="0" algn="r" rtl="1">
              <a:spcBef>
                <a:spcPts val="0"/>
              </a:spcBef>
              <a:buNone/>
            </a:pPr>
            <a:r>
              <a:rPr lang="he-IL" dirty="0"/>
              <a:t>	לבני בבל דיבר, שאינו יכול להניח אשתו, וילך וילמוד תורה </a:t>
            </a:r>
            <a:endParaRPr lang="en-US" dirty="0"/>
          </a:p>
          <a:p>
            <a:pPr marL="0" indent="0" algn="r" rtl="1">
              <a:spcBef>
                <a:spcPts val="0"/>
              </a:spcBef>
              <a:buNone/>
            </a:pPr>
            <a:r>
              <a:rPr lang="he-IL" dirty="0"/>
              <a:t>	ועוד, שהם עניים. </a:t>
            </a:r>
          </a:p>
          <a:p>
            <a:pPr marL="0" indent="0" algn="r" rtl="1">
              <a:spcBef>
                <a:spcPts val="0"/>
              </a:spcBef>
              <a:buNone/>
            </a:pPr>
            <a:endParaRPr lang="en-US" dirty="0"/>
          </a:p>
          <a:p>
            <a:pPr marL="0" indent="0" algn="r" rtl="1">
              <a:spcBef>
                <a:spcPts val="0"/>
              </a:spcBef>
              <a:buNone/>
            </a:pPr>
            <a:r>
              <a:rPr lang="he-IL" u="sng" dirty="0"/>
              <a:t>ושמואל דאמר</a:t>
            </a:r>
            <a:r>
              <a:rPr lang="he-IL" dirty="0"/>
              <a:t> "נושא אשה תחלה" </a:t>
            </a:r>
            <a:endParaRPr lang="en-US" dirty="0"/>
          </a:p>
          <a:p>
            <a:pPr marL="0" indent="0" algn="r" rtl="1">
              <a:spcBef>
                <a:spcPts val="0"/>
              </a:spcBef>
              <a:buNone/>
            </a:pPr>
            <a:r>
              <a:rPr lang="he-IL" dirty="0"/>
              <a:t>	לבני א"י אמר, שיכולים ללמוד במקומם, </a:t>
            </a:r>
            <a:endParaRPr lang="en-US" dirty="0"/>
          </a:p>
          <a:p>
            <a:pPr marL="0" indent="0" algn="r" rtl="1">
              <a:spcBef>
                <a:spcPts val="0"/>
              </a:spcBef>
              <a:buNone/>
            </a:pPr>
            <a:r>
              <a:rPr lang="he-IL" dirty="0"/>
              <a:t>	וגם הם עשירים, </a:t>
            </a:r>
            <a:endParaRPr lang="en-US" dirty="0"/>
          </a:p>
          <a:p>
            <a:pPr marL="0" indent="0" algn="r" rtl="1">
              <a:spcBef>
                <a:spcPts val="0"/>
              </a:spcBef>
              <a:buNone/>
            </a:pPr>
            <a:r>
              <a:rPr lang="he-IL" dirty="0"/>
              <a:t>	וטוב לו שישא אשה וילמוד תורה בטהרה. </a:t>
            </a:r>
            <a:endParaRPr lang="en-US" dirty="0"/>
          </a:p>
          <a:p>
            <a:pPr marL="0" indent="0" algn="r" rtl="1">
              <a:spcBef>
                <a:spcPts val="0"/>
              </a:spcBef>
              <a:buNone/>
            </a:pPr>
            <a:endParaRPr lang="he-IL" dirty="0"/>
          </a:p>
          <a:p>
            <a:pPr marL="0" indent="0" algn="r" rtl="1">
              <a:spcBef>
                <a:spcPts val="0"/>
              </a:spcBef>
              <a:buNone/>
            </a:pPr>
            <a:r>
              <a:rPr lang="he-IL" dirty="0"/>
              <a:t>ומיהו, פעמים שגם בני א"י היו יוצאים חוץ למקומם לבבל ללמוד תורה, </a:t>
            </a:r>
            <a:endParaRPr lang="en-US" dirty="0"/>
          </a:p>
          <a:p>
            <a:pPr marL="0" indent="0" algn="r" rtl="1">
              <a:spcBef>
                <a:spcPts val="0"/>
              </a:spcBef>
              <a:buNone/>
            </a:pPr>
            <a:r>
              <a:rPr lang="he-IL" dirty="0"/>
              <a:t>אלא רובם היו לומדים במקומם. </a:t>
            </a:r>
            <a:endParaRPr lang="en-US" dirty="0"/>
          </a:p>
          <a:p>
            <a:pPr marL="0" indent="0" algn="r" rtl="1">
              <a:spcBef>
                <a:spcPts val="0"/>
              </a:spcBef>
              <a:buNone/>
            </a:pPr>
            <a:endParaRPr lang="en-US" sz="2800" dirty="0"/>
          </a:p>
        </p:txBody>
      </p:sp>
    </p:spTree>
    <p:extLst>
      <p:ext uri="{BB962C8B-B14F-4D97-AF65-F5344CB8AC3E}">
        <p14:creationId xmlns:p14="http://schemas.microsoft.com/office/powerpoint/2010/main" val="41690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D515E-DC7C-4CE7-B5F0-E381C73A12B1}"/>
              </a:ext>
            </a:extLst>
          </p:cNvPr>
          <p:cNvSpPr>
            <a:spLocks noGrp="1"/>
          </p:cNvSpPr>
          <p:nvPr>
            <p:ph type="title"/>
          </p:nvPr>
        </p:nvSpPr>
        <p:spPr>
          <a:xfrm>
            <a:off x="1218883" y="431800"/>
            <a:ext cx="9751060" cy="711200"/>
          </a:xfrm>
        </p:spPr>
        <p:txBody>
          <a:bodyPr/>
          <a:lstStyle/>
          <a:p>
            <a:pPr algn="ctr" rtl="1"/>
            <a:r>
              <a:rPr lang="he-IL" b="1" dirty="0"/>
              <a:t>מחלוקת רש"י תוספות בהבנת הסוגיה</a:t>
            </a:r>
            <a:endParaRPr lang="en-US" dirty="0"/>
          </a:p>
        </p:txBody>
      </p:sp>
      <p:graphicFrame>
        <p:nvGraphicFramePr>
          <p:cNvPr id="4" name="Content Placeholder 3">
            <a:extLst>
              <a:ext uri="{FF2B5EF4-FFF2-40B4-BE49-F238E27FC236}">
                <a16:creationId xmlns:a16="http://schemas.microsoft.com/office/drawing/2014/main" id="{97970EBC-4E1A-433F-B09B-5639ACA859A9}"/>
              </a:ext>
            </a:extLst>
          </p:cNvPr>
          <p:cNvGraphicFramePr>
            <a:graphicFrameLocks noGrp="1"/>
          </p:cNvGraphicFramePr>
          <p:nvPr>
            <p:ph idx="1"/>
            <p:extLst>
              <p:ext uri="{D42A27DB-BD31-4B8C-83A1-F6EECF244321}">
                <p14:modId xmlns:p14="http://schemas.microsoft.com/office/powerpoint/2010/main" val="3655408713"/>
              </p:ext>
            </p:extLst>
          </p:nvPr>
        </p:nvGraphicFramePr>
        <p:xfrm>
          <a:off x="1219517" y="1295400"/>
          <a:ext cx="9750426" cy="4942840"/>
        </p:xfrm>
        <a:graphic>
          <a:graphicData uri="http://schemas.openxmlformats.org/drawingml/2006/table">
            <a:tbl>
              <a:tblPr firstRow="1" bandRow="1">
                <a:tableStyleId>{5C22544A-7EE6-4342-B048-85BDC9FD1C3A}</a:tableStyleId>
              </a:tblPr>
              <a:tblGrid>
                <a:gridCol w="4494212">
                  <a:extLst>
                    <a:ext uri="{9D8B030D-6E8A-4147-A177-3AD203B41FA5}">
                      <a16:colId xmlns:a16="http://schemas.microsoft.com/office/drawing/2014/main" val="1634958690"/>
                    </a:ext>
                  </a:extLst>
                </a:gridCol>
                <a:gridCol w="4267200">
                  <a:extLst>
                    <a:ext uri="{9D8B030D-6E8A-4147-A177-3AD203B41FA5}">
                      <a16:colId xmlns:a16="http://schemas.microsoft.com/office/drawing/2014/main" val="447352015"/>
                    </a:ext>
                  </a:extLst>
                </a:gridCol>
                <a:gridCol w="989014">
                  <a:extLst>
                    <a:ext uri="{9D8B030D-6E8A-4147-A177-3AD203B41FA5}">
                      <a16:colId xmlns:a16="http://schemas.microsoft.com/office/drawing/2014/main" val="1824762963"/>
                    </a:ext>
                  </a:extLst>
                </a:gridCol>
              </a:tblGrid>
              <a:tr h="370840">
                <a:tc>
                  <a:txBody>
                    <a:bodyPr/>
                    <a:lstStyle/>
                    <a:p>
                      <a:pPr algn="ctr" rtl="1"/>
                      <a:r>
                        <a:rPr lang="he-IL" dirty="0"/>
                        <a:t>"הא להו" (להם = בני ארץ ישראל)</a:t>
                      </a:r>
                      <a:endParaRPr lang="en-US" dirty="0"/>
                    </a:p>
                  </a:txBody>
                  <a:tcPr/>
                </a:tc>
                <a:tc>
                  <a:txBody>
                    <a:bodyPr/>
                    <a:lstStyle/>
                    <a:p>
                      <a:pPr algn="ctr" rtl="1"/>
                      <a:r>
                        <a:rPr lang="he-IL" dirty="0"/>
                        <a:t>"הא לן" (לנו = בני בבל)</a:t>
                      </a:r>
                      <a:endParaRPr lang="en-US" dirty="0"/>
                    </a:p>
                  </a:txBody>
                  <a:tcPr/>
                </a:tc>
                <a:tc>
                  <a:txBody>
                    <a:bodyPr/>
                    <a:lstStyle/>
                    <a:p>
                      <a:pPr algn="ctr" rtl="1"/>
                      <a:endParaRPr lang="en-US"/>
                    </a:p>
                  </a:txBody>
                  <a:tcPr/>
                </a:tc>
                <a:extLst>
                  <a:ext uri="{0D108BD9-81ED-4DB2-BD59-A6C34878D82A}">
                    <a16:rowId xmlns:a16="http://schemas.microsoft.com/office/drawing/2014/main" val="1078041387"/>
                  </a:ext>
                </a:extLst>
              </a:tr>
              <a:tr h="370840">
                <a:tc>
                  <a:txBody>
                    <a:bodyPr/>
                    <a:lstStyle/>
                    <a:p>
                      <a:pPr algn="ctr" rtl="1"/>
                      <a:r>
                        <a:rPr lang="he-IL" b="1" dirty="0"/>
                        <a:t>ר' יוחנן – אמורא בארץ ישראל </a:t>
                      </a:r>
                      <a:r>
                        <a:rPr lang="he-IL" dirty="0"/>
                        <a:t>– דבר לבני א"י</a:t>
                      </a:r>
                    </a:p>
                    <a:p>
                      <a:pPr algn="ctr" rtl="1"/>
                      <a:endParaRPr lang="he-IL" dirty="0"/>
                    </a:p>
                    <a:p>
                      <a:pPr algn="ctr" rtl="1"/>
                      <a:r>
                        <a:rPr lang="he-IL" dirty="0"/>
                        <a:t>המליץ להם לחכות עם חתונה עד שילמדו, כי הם למדו במקומם בא"י ולכן יקשה עליהם ללמוד אם יצטרכו לדאוג לפרנסת משפחה</a:t>
                      </a:r>
                      <a:endParaRPr lang="en-US" dirty="0"/>
                    </a:p>
                  </a:txBody>
                  <a:tcPr/>
                </a:tc>
                <a:tc>
                  <a:txBody>
                    <a:bodyPr/>
                    <a:lstStyle/>
                    <a:p>
                      <a:pPr algn="ctr" rtl="1"/>
                      <a:r>
                        <a:rPr lang="he-IL" b="1" dirty="0"/>
                        <a:t>שמואל – אמורא מבבל </a:t>
                      </a:r>
                      <a:r>
                        <a:rPr lang="he-IL" dirty="0"/>
                        <a:t>- דבר לבני בבל</a:t>
                      </a:r>
                    </a:p>
                    <a:p>
                      <a:pPr algn="ctr" rtl="1"/>
                      <a:endParaRPr lang="he-IL" dirty="0"/>
                    </a:p>
                    <a:p>
                      <a:pPr algn="ctr" rtl="1"/>
                      <a:r>
                        <a:rPr lang="he-IL" dirty="0"/>
                        <a:t>המליץ להם להתחתן לפני שיוצאים ללמוד תורה בא"י כדי שילמדו ללא הרהורים, וגם לא יצטרכו לדאוג לפרנסת המשפחה</a:t>
                      </a:r>
                    </a:p>
                    <a:p>
                      <a:pPr algn="ctr" rtl="1"/>
                      <a:endParaRPr lang="en-US" dirty="0"/>
                    </a:p>
                  </a:txBody>
                  <a:tcPr/>
                </a:tc>
                <a:tc>
                  <a:txBody>
                    <a:bodyPr/>
                    <a:lstStyle/>
                    <a:p>
                      <a:pPr algn="ctr" rtl="1"/>
                      <a:endParaRPr lang="he-IL" dirty="0"/>
                    </a:p>
                    <a:p>
                      <a:pPr algn="ctr" rtl="1"/>
                      <a:endParaRPr lang="he-IL" dirty="0"/>
                    </a:p>
                    <a:p>
                      <a:pPr algn="ctr" rtl="1"/>
                      <a:r>
                        <a:rPr lang="he-IL" dirty="0"/>
                        <a:t>רש"י</a:t>
                      </a:r>
                      <a:endParaRPr lang="en-US" dirty="0"/>
                    </a:p>
                  </a:txBody>
                  <a:tcPr/>
                </a:tc>
                <a:extLst>
                  <a:ext uri="{0D108BD9-81ED-4DB2-BD59-A6C34878D82A}">
                    <a16:rowId xmlns:a16="http://schemas.microsoft.com/office/drawing/2014/main" val="3107708329"/>
                  </a:ext>
                </a:extLst>
              </a:tr>
              <a:tr h="370840">
                <a:tc>
                  <a:txBody>
                    <a:bodyPr/>
                    <a:lstStyle/>
                    <a:p>
                      <a:pPr algn="ctr" rtl="1"/>
                      <a:endParaRPr lang="he-IL" dirty="0"/>
                    </a:p>
                    <a:p>
                      <a:pPr algn="ctr" rtl="1"/>
                      <a:r>
                        <a:rPr lang="he-IL" b="1" dirty="0"/>
                        <a:t>דברי שמואל, אמורא בבלי</a:t>
                      </a:r>
                      <a:r>
                        <a:rPr lang="he-IL" dirty="0"/>
                        <a:t>, שקודם מתחתנים ואח"כ לומדים,</a:t>
                      </a:r>
                    </a:p>
                    <a:p>
                      <a:pPr algn="ctr" rtl="1"/>
                      <a:r>
                        <a:rPr lang="he-IL" dirty="0"/>
                        <a:t> </a:t>
                      </a:r>
                      <a:r>
                        <a:rPr lang="he-IL" b="1" dirty="0"/>
                        <a:t>"הא להו" – נאמר להם, לבני א"י</a:t>
                      </a:r>
                    </a:p>
                    <a:p>
                      <a:pPr algn="ctr" rtl="1"/>
                      <a:endParaRPr lang="he-IL" dirty="0"/>
                    </a:p>
                    <a:p>
                      <a:pPr algn="ctr" rtl="1"/>
                      <a:r>
                        <a:rPr lang="he-IL" dirty="0"/>
                        <a:t>היות ובני א"י למדו קרוב לבתיהם, יכלו להתחתן ואז ללמוד בישיבה קרובה לבית. כך אין הרהורים, וגם הם "עשירים" – ויכולים לדאוג לפרנסת הבית</a:t>
                      </a:r>
                    </a:p>
                    <a:p>
                      <a:pPr algn="ctr" rtl="1"/>
                      <a:endParaRPr lang="en-US" dirty="0"/>
                    </a:p>
                  </a:txBody>
                  <a:tcPr/>
                </a:tc>
                <a:tc>
                  <a:txBody>
                    <a:bodyPr/>
                    <a:lstStyle/>
                    <a:p>
                      <a:pPr algn="ctr" rtl="1"/>
                      <a:endParaRPr lang="he-IL" dirty="0"/>
                    </a:p>
                    <a:p>
                      <a:pPr algn="ctr" rtl="1"/>
                      <a:r>
                        <a:rPr lang="he-IL" b="1" dirty="0"/>
                        <a:t>דברי ר' יוחנן, אמורא ארץ-ישראלי</a:t>
                      </a:r>
                      <a:r>
                        <a:rPr lang="he-IL" dirty="0"/>
                        <a:t>, שקודם לומדים ואח"כ מתחתנים, </a:t>
                      </a:r>
                    </a:p>
                    <a:p>
                      <a:pPr algn="ctr" rtl="1"/>
                      <a:r>
                        <a:rPr lang="he-IL" b="1" dirty="0"/>
                        <a:t>"הא לן" – נאמר לנו, לבני בבל</a:t>
                      </a:r>
                    </a:p>
                    <a:p>
                      <a:pPr algn="ctr" rtl="1"/>
                      <a:endParaRPr lang="he-IL" dirty="0"/>
                    </a:p>
                    <a:p>
                      <a:pPr algn="ctr" rtl="1"/>
                      <a:r>
                        <a:rPr lang="he-IL" dirty="0"/>
                        <a:t>היות ובני בבל למדו בא"י, ר' יוחנן אמר להם לא להתחתן לפני הלימוד כי אחרי הנישואין, א"א לנטוש את נשותיהם ללא פרנסה, וגם הם היו "עניים" – כך שלא יכלו לפרנס את הבית </a:t>
                      </a:r>
                    </a:p>
                    <a:p>
                      <a:pPr algn="ctr" rtl="1"/>
                      <a:endParaRPr lang="en-US" dirty="0"/>
                    </a:p>
                  </a:txBody>
                  <a:tcPr/>
                </a:tc>
                <a:tc>
                  <a:txBody>
                    <a:bodyPr/>
                    <a:lstStyle/>
                    <a:p>
                      <a:pPr algn="ctr" rtl="1"/>
                      <a:endParaRPr lang="he-IL" dirty="0"/>
                    </a:p>
                    <a:p>
                      <a:pPr algn="ctr" rtl="1"/>
                      <a:endParaRPr lang="he-IL" dirty="0"/>
                    </a:p>
                    <a:p>
                      <a:pPr algn="ctr" rtl="1"/>
                      <a:endParaRPr lang="he-IL" dirty="0"/>
                    </a:p>
                    <a:p>
                      <a:pPr algn="ctr" rtl="1"/>
                      <a:r>
                        <a:rPr lang="he-IL" dirty="0"/>
                        <a:t>תוספות</a:t>
                      </a:r>
                      <a:endParaRPr lang="en-US" dirty="0"/>
                    </a:p>
                  </a:txBody>
                  <a:tcPr/>
                </a:tc>
                <a:extLst>
                  <a:ext uri="{0D108BD9-81ED-4DB2-BD59-A6C34878D82A}">
                    <a16:rowId xmlns:a16="http://schemas.microsoft.com/office/drawing/2014/main" val="3125094330"/>
                  </a:ext>
                </a:extLst>
              </a:tr>
            </a:tbl>
          </a:graphicData>
        </a:graphic>
      </p:graphicFrame>
      <p:cxnSp>
        <p:nvCxnSpPr>
          <p:cNvPr id="5" name="Straight Arrow Connector 4">
            <a:extLst>
              <a:ext uri="{FF2B5EF4-FFF2-40B4-BE49-F238E27FC236}">
                <a16:creationId xmlns:a16="http://schemas.microsoft.com/office/drawing/2014/main" id="{C6359E83-15EC-430C-BB4C-0F5C8F08057B}"/>
              </a:ext>
            </a:extLst>
          </p:cNvPr>
          <p:cNvCxnSpPr/>
          <p:nvPr/>
        </p:nvCxnSpPr>
        <p:spPr>
          <a:xfrm>
            <a:off x="5397273" y="3124200"/>
            <a:ext cx="685800" cy="6096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6E76D3DC-BE7E-4A79-A7CD-DD4971C746F6}"/>
              </a:ext>
            </a:extLst>
          </p:cNvPr>
          <p:cNvCxnSpPr>
            <a:cxnSpLocks/>
          </p:cNvCxnSpPr>
          <p:nvPr/>
        </p:nvCxnSpPr>
        <p:spPr>
          <a:xfrm flipH="1">
            <a:off x="5408612" y="3086100"/>
            <a:ext cx="609600" cy="6858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253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rtl="1"/>
            <a:r>
              <a:rPr lang="he-IL" sz="3600" b="1" dirty="0"/>
              <a:t>מחלוקת רש"י תוספות בהבנת הסוגיה</a:t>
            </a:r>
            <a:endParaRPr lang="en-US" sz="3600" b="1" dirty="0"/>
          </a:p>
        </p:txBody>
      </p:sp>
      <p:sp>
        <p:nvSpPr>
          <p:cNvPr id="14" name="Content Placeholder 13"/>
          <p:cNvSpPr>
            <a:spLocks noGrp="1"/>
          </p:cNvSpPr>
          <p:nvPr>
            <p:ph idx="1"/>
          </p:nvPr>
        </p:nvSpPr>
        <p:spPr>
          <a:xfrm>
            <a:off x="1218883" y="1803400"/>
            <a:ext cx="9751060" cy="3911600"/>
          </a:xfrm>
        </p:spPr>
        <p:txBody>
          <a:bodyPr>
            <a:normAutofit lnSpcReduction="10000"/>
          </a:bodyPr>
          <a:lstStyle/>
          <a:p>
            <a:pPr marL="0" indent="0" algn="r" rtl="1">
              <a:spcBef>
                <a:spcPts val="0"/>
              </a:spcBef>
              <a:buNone/>
            </a:pPr>
            <a:r>
              <a:rPr lang="he-IL" u="dbl" dirty="0"/>
              <a:t>ואין תימה </a:t>
            </a:r>
            <a:endParaRPr lang="en-US" dirty="0"/>
          </a:p>
          <a:p>
            <a:pPr marL="0" indent="0" algn="r" rtl="1">
              <a:spcBef>
                <a:spcPts val="0"/>
              </a:spcBef>
              <a:buNone/>
            </a:pPr>
            <a:r>
              <a:rPr lang="he-IL" dirty="0"/>
              <a:t>אם שמואל, שהיה מבני בבל, דמורה לבני א"י – </a:t>
            </a:r>
          </a:p>
          <a:p>
            <a:pPr marL="0" indent="0" algn="r" rtl="1">
              <a:spcBef>
                <a:spcPts val="0"/>
              </a:spcBef>
              <a:buNone/>
            </a:pPr>
            <a:r>
              <a:rPr lang="he-IL" dirty="0"/>
              <a:t>	שהיו לפניו תלמידים מבני א"י שהיה מדבר להם, </a:t>
            </a:r>
            <a:endParaRPr lang="en-US" dirty="0"/>
          </a:p>
          <a:p>
            <a:pPr marL="0" indent="0" algn="r" rtl="1">
              <a:spcBef>
                <a:spcPts val="0"/>
              </a:spcBef>
              <a:buNone/>
            </a:pPr>
            <a:r>
              <a:rPr lang="he-IL" dirty="0"/>
              <a:t>ור' יוחנן, אף על פי שהיה מא"י, היה מדבר לתלמידים שלפניו מבבל. </a:t>
            </a:r>
            <a:endParaRPr lang="en-US" dirty="0"/>
          </a:p>
          <a:p>
            <a:pPr marL="0" indent="0" algn="r" rtl="1">
              <a:spcBef>
                <a:spcPts val="0"/>
              </a:spcBef>
              <a:buNone/>
            </a:pPr>
            <a:r>
              <a:rPr lang="he-IL" dirty="0"/>
              <a:t> </a:t>
            </a:r>
            <a:endParaRPr lang="en-US" dirty="0"/>
          </a:p>
          <a:p>
            <a:pPr marL="0" indent="0" algn="r" rtl="1">
              <a:spcBef>
                <a:spcPts val="0"/>
              </a:spcBef>
              <a:buNone/>
            </a:pPr>
            <a:r>
              <a:rPr lang="he-IL" u="dbl" dirty="0"/>
              <a:t>וכן מצינו</a:t>
            </a:r>
            <a:r>
              <a:rPr lang="he-IL" dirty="0"/>
              <a:t> בפ"ק דשבת (דף ט.) גבי מאימתי התחלת אכילה </a:t>
            </a:r>
            <a:endParaRPr lang="en-US" dirty="0"/>
          </a:p>
          <a:p>
            <a:pPr marL="0" indent="0" algn="r" rtl="1">
              <a:spcBef>
                <a:spcPts val="0"/>
              </a:spcBef>
              <a:buNone/>
            </a:pPr>
            <a:r>
              <a:rPr lang="he-IL" dirty="0"/>
              <a:t>	רב אמר משיטול ידיו </a:t>
            </a:r>
            <a:endParaRPr lang="en-US" dirty="0"/>
          </a:p>
          <a:p>
            <a:pPr marL="0" indent="0" algn="r" rtl="1">
              <a:spcBef>
                <a:spcPts val="0"/>
              </a:spcBef>
              <a:buNone/>
            </a:pPr>
            <a:r>
              <a:rPr lang="he-IL" dirty="0"/>
              <a:t>	ורבי חנינא אמר משיתיר חגורו </a:t>
            </a:r>
            <a:endParaRPr lang="en-US" dirty="0"/>
          </a:p>
          <a:p>
            <a:pPr marL="0" indent="0" algn="r" rtl="1">
              <a:spcBef>
                <a:spcPts val="0"/>
              </a:spcBef>
              <a:buNone/>
            </a:pPr>
            <a:r>
              <a:rPr lang="he-IL" dirty="0"/>
              <a:t>ומפרש התם הא לן והא להו </a:t>
            </a:r>
            <a:endParaRPr lang="en-US" dirty="0"/>
          </a:p>
          <a:p>
            <a:pPr marL="0" indent="0" algn="r" rtl="1">
              <a:spcBef>
                <a:spcPts val="0"/>
              </a:spcBef>
              <a:buNone/>
            </a:pPr>
            <a:r>
              <a:rPr lang="he-IL" dirty="0"/>
              <a:t>	וע"כ רבי חנינא אף על גב שהיה מארץ ישראל, </a:t>
            </a:r>
          </a:p>
          <a:p>
            <a:pPr marL="0" indent="0" algn="r" rtl="1">
              <a:spcBef>
                <a:spcPts val="0"/>
              </a:spcBef>
              <a:buNone/>
            </a:pPr>
            <a:r>
              <a:rPr lang="he-IL" dirty="0"/>
              <a:t>	היה מדבר לתלמידים שלפניו מבבל </a:t>
            </a:r>
            <a:endParaRPr lang="en-US" dirty="0"/>
          </a:p>
          <a:p>
            <a:pPr marL="0" indent="0" algn="r" rtl="1">
              <a:spcBef>
                <a:spcPts val="0"/>
              </a:spcBef>
              <a:buNone/>
            </a:pPr>
            <a:r>
              <a:rPr lang="he-IL" dirty="0"/>
              <a:t>	כדאמרי' התם הני חברין בבלאי, כיון דשרו המנייהו לא מטרחי להו, </a:t>
            </a:r>
            <a:endParaRPr lang="en-US" dirty="0"/>
          </a:p>
          <a:p>
            <a:pPr marL="0" indent="0" algn="r" rtl="1">
              <a:spcBef>
                <a:spcPts val="0"/>
              </a:spcBef>
              <a:buNone/>
            </a:pPr>
            <a:r>
              <a:rPr lang="he-IL" dirty="0"/>
              <a:t>	משמע דבני בבל היו רגילין בהתרת חגורה.</a:t>
            </a:r>
            <a:endParaRPr lang="en-US" dirty="0"/>
          </a:p>
          <a:p>
            <a:pPr marL="0" indent="0" algn="r" rtl="1">
              <a:spcBef>
                <a:spcPts val="0"/>
              </a:spcBef>
              <a:buNone/>
            </a:pPr>
            <a:endParaRPr lang="en-US" sz="2800" dirty="0"/>
          </a:p>
        </p:txBody>
      </p:sp>
    </p:spTree>
    <p:extLst>
      <p:ext uri="{BB962C8B-B14F-4D97-AF65-F5344CB8AC3E}">
        <p14:creationId xmlns:p14="http://schemas.microsoft.com/office/powerpoint/2010/main" val="424792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rtl="1"/>
            <a:r>
              <a:rPr lang="he-IL" sz="3600" b="1" dirty="0"/>
              <a:t>מחלוקת רש"י תוספות בהבנת הסוגיה </a:t>
            </a:r>
            <a:endParaRPr lang="en-US" sz="3600" b="1" dirty="0"/>
          </a:p>
        </p:txBody>
      </p:sp>
      <p:sp>
        <p:nvSpPr>
          <p:cNvPr id="14" name="Content Placeholder 13"/>
          <p:cNvSpPr>
            <a:spLocks noGrp="1"/>
          </p:cNvSpPr>
          <p:nvPr>
            <p:ph idx="1"/>
          </p:nvPr>
        </p:nvSpPr>
        <p:spPr>
          <a:xfrm>
            <a:off x="1218883" y="1803400"/>
            <a:ext cx="9751060" cy="4140200"/>
          </a:xfrm>
        </p:spPr>
        <p:txBody>
          <a:bodyPr>
            <a:normAutofit fontScale="47500" lnSpcReduction="20000"/>
          </a:bodyPr>
          <a:lstStyle/>
          <a:p>
            <a:pPr marL="0" indent="0" algn="r" rtl="1">
              <a:spcBef>
                <a:spcPts val="0"/>
              </a:spcBef>
              <a:buNone/>
            </a:pPr>
            <a:r>
              <a:rPr lang="he-IL" sz="4800" b="1" dirty="0">
                <a:solidFill>
                  <a:schemeClr val="accent5"/>
                </a:solidFill>
              </a:rPr>
              <a:t>תלמוד בבלי מסכת ברכות דף מד עמוד א:</a:t>
            </a:r>
            <a:endParaRPr lang="en-US" sz="4800" b="1" dirty="0">
              <a:solidFill>
                <a:schemeClr val="accent5"/>
              </a:solidFill>
            </a:endParaRPr>
          </a:p>
          <a:p>
            <a:pPr marL="0" indent="0" algn="r" rtl="1">
              <a:spcBef>
                <a:spcPts val="0"/>
              </a:spcBef>
              <a:buNone/>
            </a:pPr>
            <a:r>
              <a:rPr lang="he-IL" sz="4800" dirty="0"/>
              <a:t>אמר ליה אביי לרב דימי: </a:t>
            </a:r>
            <a:endParaRPr lang="en-US" sz="4800" dirty="0"/>
          </a:p>
          <a:p>
            <a:pPr marL="0" indent="0" algn="r" rtl="1">
              <a:spcBef>
                <a:spcPts val="0"/>
              </a:spcBef>
              <a:buNone/>
            </a:pPr>
            <a:r>
              <a:rPr lang="he-IL" sz="4800" dirty="0"/>
              <a:t>מאי ניהו ברכה אחת מעין שלש? אמר ליה: אפירי דעץ - על העץ ועל פרי העץ ועל תנובת השדה ועל ארץ חמדה טובה ורחבה שהנחלת לאבותינו לאכול מפריה ולשבוע מטובה, רחם ה' אלהינו על ישראל עמך ועל ירושלים עירך ועל מקדשך ועל מזבחך ותבנה ירושלים עיר קדשך במהרה בימינו והעלנו לתוכה ושמחנו בה כי אתה טוב ומטיב לכל. </a:t>
            </a:r>
            <a:endParaRPr lang="en-US" sz="4800" dirty="0"/>
          </a:p>
          <a:p>
            <a:pPr marL="0" indent="0" algn="r" rtl="1">
              <a:spcBef>
                <a:spcPts val="0"/>
              </a:spcBef>
              <a:buNone/>
            </a:pPr>
            <a:r>
              <a:rPr lang="he-IL" sz="4800" dirty="0"/>
              <a:t>דחמשת המינין - על המחיה ועל הכלכלה ועל תנובת השדה כו' וחותם על הארץ ועל המחיה. </a:t>
            </a:r>
            <a:endParaRPr lang="en-US" sz="4800" dirty="0"/>
          </a:p>
          <a:p>
            <a:pPr marL="0" indent="0" algn="r" rtl="1">
              <a:spcBef>
                <a:spcPts val="0"/>
              </a:spcBef>
              <a:buNone/>
            </a:pPr>
            <a:r>
              <a:rPr lang="he-IL" sz="4800" dirty="0"/>
              <a:t>מיחתם במאי חתים? ...</a:t>
            </a:r>
            <a:endParaRPr lang="en-US" sz="4800" dirty="0"/>
          </a:p>
          <a:p>
            <a:pPr marL="0" indent="0" algn="r" rtl="1">
              <a:spcBef>
                <a:spcPts val="0"/>
              </a:spcBef>
              <a:buNone/>
            </a:pPr>
            <a:r>
              <a:rPr lang="he-IL" sz="4800" dirty="0"/>
              <a:t>רב חסדא אמר: על הארץ ועל פירותיה; </a:t>
            </a:r>
            <a:endParaRPr lang="en-US" sz="4800" dirty="0"/>
          </a:p>
          <a:p>
            <a:pPr marL="0" indent="0" algn="r" rtl="1">
              <a:spcBef>
                <a:spcPts val="0"/>
              </a:spcBef>
              <a:buNone/>
            </a:pPr>
            <a:r>
              <a:rPr lang="he-IL" sz="4800" dirty="0"/>
              <a:t>ורבי יוחנן אמר: על הארץ ועל הפירות. </a:t>
            </a:r>
            <a:endParaRPr lang="en-US" sz="4800" dirty="0"/>
          </a:p>
          <a:p>
            <a:pPr marL="0" indent="0" algn="r" rtl="1">
              <a:spcBef>
                <a:spcPts val="0"/>
              </a:spcBef>
              <a:buNone/>
            </a:pPr>
            <a:r>
              <a:rPr lang="he-IL" sz="4800" dirty="0"/>
              <a:t>אמר רב עמרם: ולא פליגי, </a:t>
            </a:r>
            <a:r>
              <a:rPr lang="he-IL" sz="4800" u="sng" dirty="0"/>
              <a:t>הא - לן, והא - להו</a:t>
            </a:r>
            <a:r>
              <a:rPr lang="he-IL" sz="4800" dirty="0"/>
              <a:t>. </a:t>
            </a:r>
            <a:endParaRPr lang="en-US" sz="4800" dirty="0"/>
          </a:p>
          <a:p>
            <a:pPr marL="0" indent="0" algn="r" rtl="1">
              <a:spcBef>
                <a:spcPts val="0"/>
              </a:spcBef>
              <a:buNone/>
            </a:pPr>
            <a:r>
              <a:rPr lang="he-IL" sz="4800" dirty="0"/>
              <a:t>מתקיף לה רב נחמן בר יצחק: אינהו אכלי ואנן מברכין? </a:t>
            </a:r>
            <a:endParaRPr lang="en-US" sz="4800" dirty="0"/>
          </a:p>
          <a:p>
            <a:pPr marL="0" indent="0" algn="r" rtl="1">
              <a:spcBef>
                <a:spcPts val="0"/>
              </a:spcBef>
              <a:buNone/>
            </a:pPr>
            <a:r>
              <a:rPr lang="he-IL" sz="4800" dirty="0"/>
              <a:t>אלא איפוך: רב חסדא אמר: על הארץ ועל הפירות; רבי יוחנן אמר: על הארץ ועל פירותיה.</a:t>
            </a:r>
            <a:endParaRPr lang="en-US" sz="4800" dirty="0"/>
          </a:p>
          <a:p>
            <a:pPr marL="0" indent="0" algn="r" rtl="1">
              <a:buNone/>
            </a:pPr>
            <a:endParaRPr lang="en-US" sz="2800" dirty="0"/>
          </a:p>
        </p:txBody>
      </p:sp>
      <p:sp>
        <p:nvSpPr>
          <p:cNvPr id="2" name="Rectangle 1">
            <a:extLst>
              <a:ext uri="{FF2B5EF4-FFF2-40B4-BE49-F238E27FC236}">
                <a16:creationId xmlns:a16="http://schemas.microsoft.com/office/drawing/2014/main" id="{8250294F-47B3-4CFC-8BA8-EEEBA120381A}"/>
              </a:ext>
            </a:extLst>
          </p:cNvPr>
          <p:cNvSpPr/>
          <p:nvPr/>
        </p:nvSpPr>
        <p:spPr>
          <a:xfrm>
            <a:off x="1065212" y="1676400"/>
            <a:ext cx="9982200" cy="441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914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rtl="1"/>
            <a:r>
              <a:rPr lang="he-IL" sz="3600" b="1" dirty="0"/>
              <a:t>מחלוקת רש"י תוספות בהבנת הסוגיה</a:t>
            </a:r>
            <a:endParaRPr lang="en-US" sz="3600" b="1" dirty="0"/>
          </a:p>
        </p:txBody>
      </p:sp>
      <p:sp>
        <p:nvSpPr>
          <p:cNvPr id="14" name="Content Placeholder 13"/>
          <p:cNvSpPr>
            <a:spLocks noGrp="1"/>
          </p:cNvSpPr>
          <p:nvPr>
            <p:ph idx="1"/>
          </p:nvPr>
        </p:nvSpPr>
        <p:spPr>
          <a:xfrm>
            <a:off x="1218883" y="1803400"/>
            <a:ext cx="9751060" cy="4368800"/>
          </a:xfrm>
        </p:spPr>
        <p:txBody>
          <a:bodyPr>
            <a:normAutofit/>
          </a:bodyPr>
          <a:lstStyle/>
          <a:p>
            <a:pPr marL="0" indent="0" algn="r" rtl="1">
              <a:buNone/>
            </a:pPr>
            <a:r>
              <a:rPr lang="he-IL" u="dbl" dirty="0"/>
              <a:t>ומיהו קשה</a:t>
            </a:r>
            <a:r>
              <a:rPr lang="he-IL" dirty="0"/>
              <a:t> מהא דאמר בפרק כיצד מברכין (ברכות דף מד.) </a:t>
            </a:r>
            <a:endParaRPr lang="en-US" dirty="0"/>
          </a:p>
          <a:p>
            <a:pPr marL="0" indent="0" algn="r" rtl="1">
              <a:buNone/>
            </a:pPr>
            <a:r>
              <a:rPr lang="he-IL" dirty="0"/>
              <a:t>דקאמר רב חסדא על הארץ ועל פירותיה, </a:t>
            </a:r>
            <a:endParaRPr lang="en-US" dirty="0"/>
          </a:p>
          <a:p>
            <a:pPr marL="0" indent="0" algn="r" rtl="1">
              <a:buNone/>
            </a:pPr>
            <a:r>
              <a:rPr lang="he-IL" dirty="0"/>
              <a:t>ורבי יוחנן אמר על הארץ ועל הפירות</a:t>
            </a:r>
            <a:endParaRPr lang="en-US" dirty="0"/>
          </a:p>
          <a:p>
            <a:pPr marL="0" indent="0" algn="r" rtl="1">
              <a:buNone/>
            </a:pPr>
            <a:r>
              <a:rPr lang="he-IL" dirty="0"/>
              <a:t>ופריך עלה דרב חסדא, אינהו אכלי ואנן מברכים? </a:t>
            </a:r>
            <a:endParaRPr lang="en-US" dirty="0"/>
          </a:p>
          <a:p>
            <a:pPr marL="0" indent="0" algn="r" rtl="1">
              <a:buNone/>
            </a:pPr>
            <a:r>
              <a:rPr lang="he-IL" dirty="0"/>
              <a:t>ומשני איפוך. </a:t>
            </a:r>
            <a:endParaRPr lang="en-US" dirty="0"/>
          </a:p>
          <a:p>
            <a:pPr marL="0" indent="0" algn="r" rtl="1">
              <a:buNone/>
            </a:pPr>
            <a:r>
              <a:rPr lang="he-IL" dirty="0"/>
              <a:t>ומאי קושיא? דלמא רב חסדא שהיה מבבל מדבר לתלמידים שהיו לפניו מא"י, </a:t>
            </a:r>
            <a:endParaRPr lang="en-US" dirty="0"/>
          </a:p>
          <a:p>
            <a:pPr marL="0" indent="0" algn="r" rtl="1">
              <a:buNone/>
            </a:pPr>
            <a:r>
              <a:rPr lang="he-IL" dirty="0"/>
              <a:t>ור' יוחנן לבני בבל, </a:t>
            </a:r>
            <a:endParaRPr lang="en-US" dirty="0"/>
          </a:p>
          <a:p>
            <a:pPr marL="0" indent="0" algn="r" rtl="1">
              <a:buNone/>
            </a:pPr>
            <a:r>
              <a:rPr lang="he-IL" dirty="0"/>
              <a:t>כמו בכל דוכתי?</a:t>
            </a:r>
          </a:p>
          <a:p>
            <a:pPr marL="0" indent="0" algn="r" rtl="1">
              <a:buNone/>
            </a:pPr>
            <a:endParaRPr lang="en-US" dirty="0"/>
          </a:p>
          <a:p>
            <a:pPr marL="0" indent="0" algn="r" rtl="1">
              <a:buNone/>
            </a:pPr>
            <a:endParaRPr lang="en-US" sz="2800" dirty="0"/>
          </a:p>
        </p:txBody>
      </p:sp>
    </p:spTree>
    <p:extLst>
      <p:ext uri="{BB962C8B-B14F-4D97-AF65-F5344CB8AC3E}">
        <p14:creationId xmlns:p14="http://schemas.microsoft.com/office/powerpoint/2010/main" val="108152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rtl="1"/>
            <a:r>
              <a:rPr lang="he-IL" sz="3600" b="1" dirty="0"/>
              <a:t>מחלוקת רש"י תוספות בהבנת הסוגיה</a:t>
            </a:r>
            <a:endParaRPr lang="en-US" sz="3600" b="1" dirty="0"/>
          </a:p>
        </p:txBody>
      </p:sp>
      <p:sp>
        <p:nvSpPr>
          <p:cNvPr id="14" name="Content Placeholder 13"/>
          <p:cNvSpPr>
            <a:spLocks noGrp="1"/>
          </p:cNvSpPr>
          <p:nvPr>
            <p:ph idx="1"/>
          </p:nvPr>
        </p:nvSpPr>
        <p:spPr>
          <a:xfrm>
            <a:off x="1218883" y="1803400"/>
            <a:ext cx="9751060" cy="4368800"/>
          </a:xfrm>
        </p:spPr>
        <p:txBody>
          <a:bodyPr>
            <a:normAutofit/>
          </a:bodyPr>
          <a:lstStyle/>
          <a:p>
            <a:pPr marL="0" indent="0" algn="r" rtl="1">
              <a:spcBef>
                <a:spcPts val="0"/>
              </a:spcBef>
              <a:buNone/>
            </a:pPr>
            <a:r>
              <a:rPr lang="he-IL" u="dbl" dirty="0"/>
              <a:t>וי"ל</a:t>
            </a:r>
            <a:r>
              <a:rPr lang="he-IL" dirty="0"/>
              <a:t> דקים להו דלא הוו באותה שעה תלמידי דרב חסדא מתלמידי א"י, </a:t>
            </a:r>
          </a:p>
          <a:p>
            <a:pPr marL="0" indent="0" algn="r" rtl="1">
              <a:spcBef>
                <a:spcPts val="0"/>
              </a:spcBef>
              <a:buNone/>
            </a:pPr>
            <a:endParaRPr lang="en-US" dirty="0"/>
          </a:p>
          <a:p>
            <a:pPr marL="0" indent="0" algn="r" rtl="1">
              <a:spcBef>
                <a:spcPts val="0"/>
              </a:spcBef>
              <a:buNone/>
            </a:pPr>
            <a:r>
              <a:rPr lang="he-IL" dirty="0"/>
              <a:t>ומיהו נראה לה"ר יצחק דמההיא דכיצד מברכין ל"ק [=לא קשיא], </a:t>
            </a:r>
            <a:endParaRPr lang="en-US" dirty="0"/>
          </a:p>
          <a:p>
            <a:pPr marL="0" indent="0" algn="r" rtl="1">
              <a:spcBef>
                <a:spcPts val="0"/>
              </a:spcBef>
              <a:buNone/>
            </a:pPr>
            <a:r>
              <a:rPr lang="he-IL" dirty="0"/>
              <a:t>מידי דשאני ענין אכילה וברכות דדין הוא לכל אדם שיברך לפי המנהג של מקום שהוא שם, אפי' לא היה מאותו מקום,</a:t>
            </a:r>
            <a:endParaRPr lang="en-US" dirty="0"/>
          </a:p>
          <a:p>
            <a:pPr marL="0" indent="0" algn="r" rtl="1">
              <a:spcBef>
                <a:spcPts val="0"/>
              </a:spcBef>
              <a:buNone/>
            </a:pPr>
            <a:r>
              <a:rPr lang="he-IL" dirty="0"/>
              <a:t>ולהכי מתמה גמרא אליבא דרב חסדא שהיה מבבל ולמה מברכין על פירותיה, דמשמע היינו פירות של א"י.</a:t>
            </a:r>
            <a:endParaRPr lang="en-US" dirty="0"/>
          </a:p>
          <a:p>
            <a:pPr marL="0" indent="0" algn="r" rtl="1">
              <a:buNone/>
            </a:pPr>
            <a:endParaRPr lang="en-US" dirty="0"/>
          </a:p>
          <a:p>
            <a:pPr marL="0" indent="0" algn="r" rtl="1">
              <a:buNone/>
            </a:pPr>
            <a:endParaRPr lang="en-US" sz="2800" dirty="0"/>
          </a:p>
        </p:txBody>
      </p:sp>
    </p:spTree>
    <p:extLst>
      <p:ext uri="{BB962C8B-B14F-4D97-AF65-F5344CB8AC3E}">
        <p14:creationId xmlns:p14="http://schemas.microsoft.com/office/powerpoint/2010/main" val="275602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431800"/>
            <a:ext cx="9751060" cy="863600"/>
          </a:xfrm>
        </p:spPr>
        <p:txBody>
          <a:bodyPr/>
          <a:lstStyle/>
          <a:p>
            <a:pPr algn="ctr" rtl="1"/>
            <a:r>
              <a:rPr lang="he-IL" b="1" dirty="0"/>
              <a:t>חזרה בדקה </a:t>
            </a:r>
            <a:r>
              <a:rPr lang="he-IL" b="1" dirty="0">
                <a:sym typeface="Wingdings" panose="05000000000000000000" pitchFamily="2" charset="2"/>
              </a:rPr>
              <a:t></a:t>
            </a:r>
            <a:endParaRPr lang="en-US" b="1"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397354848"/>
              </p:ext>
            </p:extLst>
          </p:nvPr>
        </p:nvGraphicFramePr>
        <p:xfrm>
          <a:off x="989012" y="2438400"/>
          <a:ext cx="5181600" cy="2715260"/>
        </p:xfrm>
        <a:graphic>
          <a:graphicData uri="http://schemas.openxmlformats.org/drawingml/2006/table">
            <a:tbl>
              <a:tblPr firstRow="1" bandRow="1">
                <a:tableStyleId>{5C22544A-7EE6-4342-B048-85BDC9FD1C3A}</a:tableStyleId>
              </a:tblPr>
              <a:tblGrid>
                <a:gridCol w="1727200">
                  <a:extLst>
                    <a:ext uri="{9D8B030D-6E8A-4147-A177-3AD203B41FA5}">
                      <a16:colId xmlns:a16="http://schemas.microsoft.com/office/drawing/2014/main" val="20000"/>
                    </a:ext>
                  </a:extLst>
                </a:gridCol>
                <a:gridCol w="1727200">
                  <a:extLst>
                    <a:ext uri="{9D8B030D-6E8A-4147-A177-3AD203B41FA5}">
                      <a16:colId xmlns:a16="http://schemas.microsoft.com/office/drawing/2014/main" val="20001"/>
                    </a:ext>
                  </a:extLst>
                </a:gridCol>
                <a:gridCol w="1727200">
                  <a:extLst>
                    <a:ext uri="{9D8B030D-6E8A-4147-A177-3AD203B41FA5}">
                      <a16:colId xmlns:a16="http://schemas.microsoft.com/office/drawing/2014/main" val="20002"/>
                    </a:ext>
                  </a:extLst>
                </a:gridCol>
              </a:tblGrid>
              <a:tr h="520700">
                <a:tc>
                  <a:txBody>
                    <a:bodyPr/>
                    <a:lstStyle/>
                    <a:p>
                      <a:pPr algn="r" rtl="1"/>
                      <a:r>
                        <a:rPr lang="he-IL" dirty="0"/>
                        <a:t>מניין לנו שהאם לא מחוייבת?</a:t>
                      </a:r>
                      <a:endParaRPr lang="en-US" dirty="0"/>
                    </a:p>
                  </a:txBody>
                  <a:tcPr anchor="ctr"/>
                </a:tc>
                <a:tc>
                  <a:txBody>
                    <a:bodyPr/>
                    <a:lstStyle/>
                    <a:p>
                      <a:pPr algn="ctr" rtl="1"/>
                      <a:r>
                        <a:rPr lang="he-IL" dirty="0"/>
                        <a:t>מניין לנו?</a:t>
                      </a:r>
                      <a:endParaRPr lang="en-US" dirty="0"/>
                    </a:p>
                  </a:txBody>
                  <a:tcPr anchor="ctr"/>
                </a:tc>
                <a:tc>
                  <a:txBody>
                    <a:bodyPr/>
                    <a:lstStyle/>
                    <a:p>
                      <a:pPr algn="ctr" rtl="1"/>
                      <a:r>
                        <a:rPr lang="he-IL" dirty="0"/>
                        <a:t>האב חייב בבנו</a:t>
                      </a:r>
                      <a:endParaRPr lang="en-US" dirty="0"/>
                    </a:p>
                  </a:txBody>
                  <a:tcPr anchor="ctr"/>
                </a:tc>
                <a:extLst>
                  <a:ext uri="{0D108BD9-81ED-4DB2-BD59-A6C34878D82A}">
                    <a16:rowId xmlns:a16="http://schemas.microsoft.com/office/drawing/2014/main" val="10000"/>
                  </a:ext>
                </a:extLst>
              </a:tr>
              <a:tr h="520700">
                <a:tc>
                  <a:txBody>
                    <a:bodyPr/>
                    <a:lstStyle/>
                    <a:p>
                      <a:pPr algn="r" rtl="1"/>
                      <a:r>
                        <a:rPr lang="he-IL" dirty="0"/>
                        <a:t>"כאשר צוה </a:t>
                      </a:r>
                      <a:r>
                        <a:rPr lang="he-IL" u="sng" dirty="0"/>
                        <a:t>אותו</a:t>
                      </a:r>
                      <a:r>
                        <a:rPr lang="he-IL" dirty="0"/>
                        <a:t> אלקים"</a:t>
                      </a:r>
                      <a:endParaRPr lang="en-US" dirty="0"/>
                    </a:p>
                  </a:txBody>
                  <a:tcPr anchor="ctr"/>
                </a:tc>
                <a:tc>
                  <a:txBody>
                    <a:bodyPr/>
                    <a:lstStyle/>
                    <a:p>
                      <a:pPr algn="ctr" rtl="1"/>
                      <a:r>
                        <a:rPr lang="he-IL" dirty="0"/>
                        <a:t>"וימל אברהם את יצחק </a:t>
                      </a:r>
                      <a:r>
                        <a:rPr lang="he-IL" u="sng" dirty="0"/>
                        <a:t>בנו</a:t>
                      </a:r>
                      <a:r>
                        <a:rPr lang="he-IL" dirty="0"/>
                        <a:t>"</a:t>
                      </a:r>
                      <a:endParaRPr lang="en-US" dirty="0"/>
                    </a:p>
                  </a:txBody>
                  <a:tcPr anchor="ctr"/>
                </a:tc>
                <a:tc>
                  <a:txBody>
                    <a:bodyPr/>
                    <a:lstStyle/>
                    <a:p>
                      <a:pPr algn="ctr" rtl="1"/>
                      <a:r>
                        <a:rPr lang="he-IL" dirty="0"/>
                        <a:t>למולו</a:t>
                      </a:r>
                      <a:endParaRPr lang="en-US" dirty="0"/>
                    </a:p>
                  </a:txBody>
                  <a:tcPr anchor="ctr"/>
                </a:tc>
                <a:extLst>
                  <a:ext uri="{0D108BD9-81ED-4DB2-BD59-A6C34878D82A}">
                    <a16:rowId xmlns:a16="http://schemas.microsoft.com/office/drawing/2014/main" val="10001"/>
                  </a:ext>
                </a:extLst>
              </a:tr>
              <a:tr h="520700">
                <a:tc>
                  <a:txBody>
                    <a:bodyPr/>
                    <a:lstStyle/>
                    <a:p>
                      <a:pPr algn="r" rtl="1"/>
                      <a:r>
                        <a:rPr lang="he-IL" dirty="0"/>
                        <a:t>"תפדה" – "תיפדה", כל בכור </a:t>
                      </a:r>
                      <a:r>
                        <a:rPr lang="he-IL" u="sng" dirty="0"/>
                        <a:t>בניך</a:t>
                      </a:r>
                      <a:r>
                        <a:rPr lang="he-IL" dirty="0"/>
                        <a:t> תפדה"</a:t>
                      </a:r>
                      <a:endParaRPr lang="en-US" dirty="0"/>
                    </a:p>
                  </a:txBody>
                  <a:tcPr anchor="ctr"/>
                </a:tc>
                <a:tc>
                  <a:txBody>
                    <a:bodyPr/>
                    <a:lstStyle/>
                    <a:p>
                      <a:pPr algn="ctr" rtl="1"/>
                      <a:r>
                        <a:rPr lang="he-IL" dirty="0"/>
                        <a:t>"כל בכור בניך תפדה"</a:t>
                      </a:r>
                      <a:endParaRPr lang="en-US" dirty="0"/>
                    </a:p>
                  </a:txBody>
                  <a:tcPr anchor="ctr"/>
                </a:tc>
                <a:tc>
                  <a:txBody>
                    <a:bodyPr/>
                    <a:lstStyle/>
                    <a:p>
                      <a:pPr algn="ctr" rtl="1"/>
                      <a:r>
                        <a:rPr lang="he-IL" dirty="0"/>
                        <a:t>לפדותו</a:t>
                      </a:r>
                      <a:endParaRPr lang="en-US" dirty="0"/>
                    </a:p>
                  </a:txBody>
                  <a:tcPr anchor="ctr"/>
                </a:tc>
                <a:extLst>
                  <a:ext uri="{0D108BD9-81ED-4DB2-BD59-A6C34878D82A}">
                    <a16:rowId xmlns:a16="http://schemas.microsoft.com/office/drawing/2014/main" val="10002"/>
                  </a:ext>
                </a:extLst>
              </a:tr>
              <a:tr h="520700">
                <a:tc>
                  <a:txBody>
                    <a:bodyPr/>
                    <a:lstStyle/>
                    <a:p>
                      <a:pPr algn="ctr" rtl="1"/>
                      <a:r>
                        <a:rPr lang="he-IL" dirty="0"/>
                        <a:t>?</a:t>
                      </a:r>
                      <a:endParaRPr lang="en-US" dirty="0"/>
                    </a:p>
                  </a:txBody>
                  <a:tcPr anchor="ctr"/>
                </a:tc>
                <a:tc>
                  <a:txBody>
                    <a:bodyPr/>
                    <a:lstStyle/>
                    <a:p>
                      <a:pPr algn="ctr" rtl="1"/>
                      <a:r>
                        <a:rPr lang="he-IL" dirty="0"/>
                        <a:t>?</a:t>
                      </a:r>
                      <a:endParaRPr lang="en-US" dirty="0"/>
                    </a:p>
                  </a:txBody>
                  <a:tcPr anchor="ctr"/>
                </a:tc>
                <a:tc>
                  <a:txBody>
                    <a:bodyPr/>
                    <a:lstStyle/>
                    <a:p>
                      <a:pPr algn="ctr" rtl="1"/>
                      <a:r>
                        <a:rPr lang="he-IL" dirty="0"/>
                        <a:t>ללמדו תורה</a:t>
                      </a:r>
                      <a:endParaRPr lang="en-US" dirty="0"/>
                    </a:p>
                  </a:txBody>
                  <a:tcPr anchor="ctr"/>
                </a:tc>
                <a:extLst>
                  <a:ext uri="{0D108BD9-81ED-4DB2-BD59-A6C34878D82A}">
                    <a16:rowId xmlns:a16="http://schemas.microsoft.com/office/drawing/2014/main" val="10003"/>
                  </a:ext>
                </a:extLst>
              </a:tr>
            </a:tbl>
          </a:graphicData>
        </a:graphic>
      </p:graphicFrame>
      <p:sp>
        <p:nvSpPr>
          <p:cNvPr id="11" name="Content Placeholder 10"/>
          <p:cNvSpPr>
            <a:spLocks noGrp="1"/>
          </p:cNvSpPr>
          <p:nvPr>
            <p:ph sz="half" idx="2"/>
          </p:nvPr>
        </p:nvSpPr>
        <p:spPr>
          <a:xfrm>
            <a:off x="6094412" y="1371600"/>
            <a:ext cx="4773956" cy="4724400"/>
          </a:xfrm>
        </p:spPr>
        <p:txBody>
          <a:bodyPr>
            <a:normAutofit fontScale="92500" lnSpcReduction="10000"/>
          </a:bodyPr>
          <a:lstStyle/>
          <a:p>
            <a:pPr marL="0" indent="0" algn="r" rtl="1">
              <a:spcBef>
                <a:spcPts val="0"/>
              </a:spcBef>
              <a:buNone/>
            </a:pPr>
            <a:r>
              <a:rPr lang="he-IL" b="1" dirty="0"/>
              <a:t>מתני': </a:t>
            </a:r>
            <a:r>
              <a:rPr lang="he-IL" dirty="0"/>
              <a:t>"כל מצוות הבן על האב – אנשים חייבים ונשים פטורות" –</a:t>
            </a:r>
          </a:p>
          <a:p>
            <a:pPr marL="0" indent="0" algn="r" rtl="1">
              <a:spcBef>
                <a:spcPts val="0"/>
              </a:spcBef>
              <a:buNone/>
            </a:pPr>
            <a:endParaRPr lang="he-IL" dirty="0"/>
          </a:p>
          <a:p>
            <a:pPr marL="0" indent="0" algn="r" rtl="1">
              <a:spcBef>
                <a:spcPts val="0"/>
              </a:spcBef>
              <a:buNone/>
            </a:pPr>
            <a:r>
              <a:rPr lang="he-IL" b="1" dirty="0"/>
              <a:t>גמ': </a:t>
            </a:r>
            <a:r>
              <a:rPr lang="he-IL" dirty="0"/>
              <a:t>... אמר רב יהודה </a:t>
            </a:r>
            <a:r>
              <a:rPr lang="he-IL" u="sng" dirty="0"/>
              <a:t>ה"ק</a:t>
            </a:r>
            <a:r>
              <a:rPr lang="he-IL" dirty="0"/>
              <a:t>:</a:t>
            </a:r>
          </a:p>
          <a:p>
            <a:pPr marL="0" indent="0" algn="r" rtl="1">
              <a:spcBef>
                <a:spcPts val="0"/>
              </a:spcBef>
              <a:buNone/>
            </a:pPr>
            <a:r>
              <a:rPr lang="he-IL" dirty="0"/>
              <a:t>כל מצות הבן המוטלות על האב לעשות לבנו - אנשים חייבין, ונשים פטורות. </a:t>
            </a:r>
          </a:p>
          <a:p>
            <a:pPr marL="0" indent="0" algn="r" rtl="1">
              <a:spcBef>
                <a:spcPts val="0"/>
              </a:spcBef>
              <a:buNone/>
            </a:pPr>
            <a:endParaRPr lang="he-IL" dirty="0"/>
          </a:p>
          <a:p>
            <a:pPr marL="0" indent="0" algn="r" rtl="1">
              <a:spcBef>
                <a:spcPts val="0"/>
              </a:spcBef>
              <a:buNone/>
            </a:pPr>
            <a:r>
              <a:rPr lang="he-IL" u="sng" dirty="0"/>
              <a:t>תנינא להא דת"ר</a:t>
            </a:r>
            <a:r>
              <a:rPr lang="he-IL" dirty="0"/>
              <a:t>: האב חייב בבנו: </a:t>
            </a:r>
          </a:p>
          <a:p>
            <a:pPr marL="0" indent="0" algn="r" rtl="1">
              <a:spcBef>
                <a:spcPts val="0"/>
              </a:spcBef>
              <a:buNone/>
            </a:pPr>
            <a:r>
              <a:rPr lang="he-IL" dirty="0"/>
              <a:t>	למולו, </a:t>
            </a:r>
          </a:p>
          <a:p>
            <a:pPr marL="0" indent="0" algn="r" rtl="1">
              <a:spcBef>
                <a:spcPts val="0"/>
              </a:spcBef>
              <a:buNone/>
            </a:pPr>
            <a:r>
              <a:rPr lang="he-IL" dirty="0"/>
              <a:t>	ולפדותו, </a:t>
            </a:r>
          </a:p>
          <a:p>
            <a:pPr marL="0" indent="0" algn="r" rtl="1">
              <a:spcBef>
                <a:spcPts val="0"/>
              </a:spcBef>
              <a:buNone/>
            </a:pPr>
            <a:r>
              <a:rPr lang="he-IL" dirty="0"/>
              <a:t>	וללמדו תורה, </a:t>
            </a:r>
          </a:p>
          <a:p>
            <a:pPr marL="0" indent="0" algn="r" rtl="1">
              <a:spcBef>
                <a:spcPts val="0"/>
              </a:spcBef>
              <a:buNone/>
            </a:pPr>
            <a:r>
              <a:rPr lang="he-IL" dirty="0"/>
              <a:t>	ולהשיאו אשה, </a:t>
            </a:r>
          </a:p>
          <a:p>
            <a:pPr marL="0" indent="0" algn="r" rtl="1">
              <a:spcBef>
                <a:spcPts val="0"/>
              </a:spcBef>
              <a:buNone/>
            </a:pPr>
            <a:r>
              <a:rPr lang="he-IL" dirty="0"/>
              <a:t>	וללמדו אומנות; </a:t>
            </a:r>
          </a:p>
          <a:p>
            <a:pPr marL="0" indent="0" algn="r" rtl="1">
              <a:spcBef>
                <a:spcPts val="0"/>
              </a:spcBef>
              <a:buNone/>
            </a:pPr>
            <a:r>
              <a:rPr lang="he-IL" dirty="0"/>
              <a:t>	וי"א: אף להשיטו במים; </a:t>
            </a:r>
          </a:p>
          <a:p>
            <a:pPr marL="0" indent="0" algn="r" rtl="1">
              <a:spcBef>
                <a:spcPts val="0"/>
              </a:spcBef>
              <a:buNone/>
            </a:pPr>
            <a:r>
              <a:rPr lang="he-IL" dirty="0"/>
              <a:t>רבי יהודה אומר: כל שאינו מלמד את בנו אומנות - מלמדו ליסטות.</a:t>
            </a:r>
            <a:endParaRPr lang="en-US" dirty="0"/>
          </a:p>
        </p:txBody>
      </p:sp>
    </p:spTree>
    <p:extLst>
      <p:ext uri="{BB962C8B-B14F-4D97-AF65-F5344CB8AC3E}">
        <p14:creationId xmlns:p14="http://schemas.microsoft.com/office/powerpoint/2010/main" val="290802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402" y="431800"/>
            <a:ext cx="10348610" cy="1168400"/>
          </a:xfrm>
        </p:spPr>
        <p:txBody>
          <a:bodyPr/>
          <a:lstStyle/>
          <a:p>
            <a:pPr algn="ctr" rtl="1"/>
            <a:r>
              <a:rPr lang="he-IL" b="1" dirty="0"/>
              <a:t>סוגיה 1 – חובת האב ללמד את בנו תורה – ולא חובת האם</a:t>
            </a:r>
            <a:br>
              <a:rPr lang="he-IL" b="1" dirty="0"/>
            </a:br>
            <a:endParaRPr lang="en-US" b="1" dirty="0"/>
          </a:p>
        </p:txBody>
      </p:sp>
      <p:graphicFrame>
        <p:nvGraphicFramePr>
          <p:cNvPr id="9" name="Content Placeholder 8" descr="Vertical Box List showing 3 groups arranged one below the other and bullet points are present under each group."/>
          <p:cNvGraphicFramePr>
            <a:graphicFrameLocks noGrp="1"/>
          </p:cNvGraphicFramePr>
          <p:nvPr>
            <p:ph sz="half" idx="2"/>
            <p:extLst>
              <p:ext uri="{D42A27DB-BD31-4B8C-83A1-F6EECF244321}">
                <p14:modId xmlns:p14="http://schemas.microsoft.com/office/powerpoint/2010/main" val="2439726824"/>
              </p:ext>
            </p:extLst>
          </p:nvPr>
        </p:nvGraphicFramePr>
        <p:xfrm>
          <a:off x="3960812" y="1295400"/>
          <a:ext cx="7245501"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CE63973A-B794-4EB8-9491-19B9406155D7}"/>
              </a:ext>
            </a:extLst>
          </p:cNvPr>
          <p:cNvSpPr txBox="1"/>
          <p:nvPr/>
        </p:nvSpPr>
        <p:spPr>
          <a:xfrm>
            <a:off x="608012" y="1219200"/>
            <a:ext cx="3048000" cy="5355312"/>
          </a:xfrm>
          <a:prstGeom prst="rect">
            <a:avLst/>
          </a:prstGeom>
          <a:noFill/>
        </p:spPr>
        <p:txBody>
          <a:bodyPr wrap="square" rtlCol="0">
            <a:spAutoFit/>
          </a:bodyPr>
          <a:lstStyle/>
          <a:p>
            <a:pPr algn="r" rtl="1"/>
            <a:r>
              <a:rPr lang="he-IL" dirty="0"/>
              <a:t>ללמדו תורה. </a:t>
            </a:r>
            <a:r>
              <a:rPr lang="he-IL" b="1" dirty="0">
                <a:solidFill>
                  <a:schemeClr val="accent3"/>
                </a:solidFill>
              </a:rPr>
              <a:t>מנלן? דכתיב: </a:t>
            </a:r>
            <a:r>
              <a:rPr lang="he-IL" sz="1400" b="1" dirty="0">
                <a:solidFill>
                  <a:schemeClr val="accent3"/>
                </a:solidFill>
              </a:rPr>
              <a:t>(דברים יא)</a:t>
            </a:r>
            <a:r>
              <a:rPr lang="he-IL" b="1" dirty="0">
                <a:solidFill>
                  <a:schemeClr val="accent3"/>
                </a:solidFill>
              </a:rPr>
              <a:t> ולמדתם אותם את בניכם. </a:t>
            </a:r>
            <a:r>
              <a:rPr lang="he-IL" dirty="0"/>
              <a:t>והיכא דלא אגמריה אבוה - מיחייב איהו למיגמר נפשיה, דכתיב: </a:t>
            </a:r>
            <a:r>
              <a:rPr lang="he-IL" sz="1400" dirty="0"/>
              <a:t>(דברים ה) </a:t>
            </a:r>
            <a:r>
              <a:rPr lang="he-IL" dirty="0"/>
              <a:t>ולמדתם. איהי מנלן דלא מיחייבא? דכתיב: ולימדתם ולמדתם, כל שמצווה ללמוד - מצווה ללמד, וכל שאינו מצווה ללמוד - אינו מצווה ללמד. ואיהי מנלן דלא מיחייבה למילף נפשה? דכתיב: ולימדתם ולמדתם, כל שאחרים מצווין ללמדו - מצווה ללמד את עצמו, וכל שאין אחרים מצווין ללמדו - אין מצווה ללמד את עצמו. ומנין שאין אחרים מצווין ללמדה? דאמר קרא: ולמדתם אותם את בניכם - ולא בנותיכם. </a:t>
            </a:r>
            <a:endParaRPr lang="en-US" dirty="0"/>
          </a:p>
        </p:txBody>
      </p:sp>
    </p:spTree>
    <p:extLst>
      <p:ext uri="{BB962C8B-B14F-4D97-AF65-F5344CB8AC3E}">
        <p14:creationId xmlns:p14="http://schemas.microsoft.com/office/powerpoint/2010/main" val="350725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402" y="431800"/>
            <a:ext cx="10348610" cy="1168400"/>
          </a:xfrm>
        </p:spPr>
        <p:txBody>
          <a:bodyPr/>
          <a:lstStyle/>
          <a:p>
            <a:pPr algn="ctr" rtl="1"/>
            <a:r>
              <a:rPr lang="he-IL" b="1" dirty="0"/>
              <a:t>סוגיה 1 – חובת האב ללמד את בנו תורה – ולא חובת האם</a:t>
            </a:r>
            <a:br>
              <a:rPr lang="he-IL" b="1" dirty="0"/>
            </a:br>
            <a:endParaRPr lang="en-US" b="1" dirty="0"/>
          </a:p>
        </p:txBody>
      </p:sp>
      <p:graphicFrame>
        <p:nvGraphicFramePr>
          <p:cNvPr id="9" name="Content Placeholder 8" descr="Vertical Box List showing 3 groups arranged one below the other and bullet points are present under each group."/>
          <p:cNvGraphicFramePr>
            <a:graphicFrameLocks noGrp="1"/>
          </p:cNvGraphicFramePr>
          <p:nvPr>
            <p:ph sz="half" idx="2"/>
            <p:extLst/>
          </p:nvPr>
        </p:nvGraphicFramePr>
        <p:xfrm>
          <a:off x="3960812" y="1295400"/>
          <a:ext cx="7245501"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CE63973A-B794-4EB8-9491-19B9406155D7}"/>
              </a:ext>
            </a:extLst>
          </p:cNvPr>
          <p:cNvSpPr txBox="1"/>
          <p:nvPr/>
        </p:nvSpPr>
        <p:spPr>
          <a:xfrm>
            <a:off x="608012" y="1219200"/>
            <a:ext cx="3048000" cy="5355312"/>
          </a:xfrm>
          <a:prstGeom prst="rect">
            <a:avLst/>
          </a:prstGeom>
          <a:noFill/>
        </p:spPr>
        <p:txBody>
          <a:bodyPr wrap="square" rtlCol="0">
            <a:spAutoFit/>
          </a:bodyPr>
          <a:lstStyle/>
          <a:p>
            <a:pPr algn="r" rtl="1"/>
            <a:r>
              <a:rPr lang="he-IL" dirty="0"/>
              <a:t>ללמדו תורה. מנלן? דכתיב: </a:t>
            </a:r>
            <a:r>
              <a:rPr lang="he-IL" sz="1400" dirty="0"/>
              <a:t>(דברים יא)</a:t>
            </a:r>
            <a:r>
              <a:rPr lang="he-IL" dirty="0"/>
              <a:t> ולמדתם אותם את בניכם. </a:t>
            </a:r>
            <a:r>
              <a:rPr lang="he-IL" b="1" dirty="0">
                <a:solidFill>
                  <a:schemeClr val="accent5"/>
                </a:solidFill>
              </a:rPr>
              <a:t>והיכא דלא אגמריה אבוה - מיחייב איהו למיגמר נפשיה, דכתיב: </a:t>
            </a:r>
            <a:r>
              <a:rPr lang="he-IL" sz="1400" b="1" dirty="0">
                <a:solidFill>
                  <a:schemeClr val="accent5"/>
                </a:solidFill>
              </a:rPr>
              <a:t>(דברים ה) </a:t>
            </a:r>
            <a:r>
              <a:rPr lang="he-IL" b="1" dirty="0">
                <a:solidFill>
                  <a:schemeClr val="accent5"/>
                </a:solidFill>
              </a:rPr>
              <a:t>ולמדתם.</a:t>
            </a:r>
            <a:r>
              <a:rPr lang="he-IL" dirty="0"/>
              <a:t> איהי מנלן דלא מיחייבא? דכתיב: ולימדתם ולמדתם, כל שמצווה ללמוד - מצווה ללמד, וכל שאינו מצווה ללמוד - אינו מצווה ללמד. ואיהי מנלן דלא מיחייבה למילף נפשה? דכתיב: ולימדתם ולמדתם, כל שאחרים מצווין ללמדו - מצווה ללמד את עצמו, וכל שאין אחרים מצווין ללמדו - אין מצווה ללמד את עצמו. ומנין שאין אחרים מצווין ללמדה? דאמר קרא: ולמדתם אותם את בניכם - ולא בנותיכם. </a:t>
            </a:r>
            <a:endParaRPr lang="en-US" dirty="0"/>
          </a:p>
        </p:txBody>
      </p:sp>
    </p:spTree>
    <p:extLst>
      <p:ext uri="{BB962C8B-B14F-4D97-AF65-F5344CB8AC3E}">
        <p14:creationId xmlns:p14="http://schemas.microsoft.com/office/powerpoint/2010/main" val="173765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402" y="431800"/>
            <a:ext cx="10348610" cy="1168400"/>
          </a:xfrm>
        </p:spPr>
        <p:txBody>
          <a:bodyPr/>
          <a:lstStyle/>
          <a:p>
            <a:pPr algn="ctr" rtl="1"/>
            <a:r>
              <a:rPr lang="he-IL" b="1" dirty="0"/>
              <a:t>סוגיה 1 – חובת האב ללמד את בנו תורה – ולא חובת האם</a:t>
            </a:r>
            <a:br>
              <a:rPr lang="he-IL" b="1" dirty="0"/>
            </a:br>
            <a:endParaRPr lang="en-US" b="1" dirty="0"/>
          </a:p>
        </p:txBody>
      </p:sp>
      <p:graphicFrame>
        <p:nvGraphicFramePr>
          <p:cNvPr id="9" name="Content Placeholder 8" descr="Vertical Box List showing 3 groups arranged one below the other and bullet points are present under each group."/>
          <p:cNvGraphicFramePr>
            <a:graphicFrameLocks noGrp="1"/>
          </p:cNvGraphicFramePr>
          <p:nvPr>
            <p:ph sz="half" idx="2"/>
            <p:extLst/>
          </p:nvPr>
        </p:nvGraphicFramePr>
        <p:xfrm>
          <a:off x="3960812" y="1295400"/>
          <a:ext cx="7245501"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CE63973A-B794-4EB8-9491-19B9406155D7}"/>
              </a:ext>
            </a:extLst>
          </p:cNvPr>
          <p:cNvSpPr txBox="1"/>
          <p:nvPr/>
        </p:nvSpPr>
        <p:spPr>
          <a:xfrm>
            <a:off x="608012" y="1219200"/>
            <a:ext cx="3048000" cy="5355312"/>
          </a:xfrm>
          <a:prstGeom prst="rect">
            <a:avLst/>
          </a:prstGeom>
          <a:noFill/>
        </p:spPr>
        <p:txBody>
          <a:bodyPr wrap="square" rtlCol="0">
            <a:spAutoFit/>
          </a:bodyPr>
          <a:lstStyle/>
          <a:p>
            <a:pPr algn="r" rtl="1"/>
            <a:r>
              <a:rPr lang="he-IL" dirty="0"/>
              <a:t>ללמדו תורה. מנלן? דכתיב: </a:t>
            </a:r>
            <a:r>
              <a:rPr lang="he-IL" sz="1400" dirty="0"/>
              <a:t>(דברים יא)</a:t>
            </a:r>
            <a:r>
              <a:rPr lang="he-IL" dirty="0"/>
              <a:t> ולמדתם אותם את בניכם. והיכא דלא אגמריה אבוה - מיחייב איהו למיגמר נפשיה, דכתיב: </a:t>
            </a:r>
            <a:r>
              <a:rPr lang="he-IL" sz="1400" dirty="0"/>
              <a:t>(דברים ה) </a:t>
            </a:r>
            <a:r>
              <a:rPr lang="he-IL" dirty="0"/>
              <a:t>ולמדתם. </a:t>
            </a:r>
            <a:r>
              <a:rPr lang="he-IL" b="1" dirty="0">
                <a:solidFill>
                  <a:srgbClr val="275218"/>
                </a:solidFill>
              </a:rPr>
              <a:t>איהי מנלן דלא מיחייבא? דכתיב: ולימדתם ולמדתם, כל שמצווה ללמוד - מצווה ללמד, וכל שאינו מצווה ללמוד - אינו מצווה ללמד. </a:t>
            </a:r>
            <a:r>
              <a:rPr lang="he-IL" dirty="0"/>
              <a:t>ואיהי מנלן דלא מיחייבה למילף נפשה? דכתיב: ולימדתם ולמדתם, כל שאחרים מצווין ללמדו - מצווה ללמד את עצמו, וכל שאין אחרים מצווין ללמדו - אין מצווה ללמד את עצמו. ומנין שאין אחרים מצווין ללמדה? דאמר קרא: ולמדתם אותם את בניכם - ולא בנותיכם. </a:t>
            </a:r>
            <a:endParaRPr lang="en-US" dirty="0"/>
          </a:p>
        </p:txBody>
      </p:sp>
    </p:spTree>
    <p:extLst>
      <p:ext uri="{BB962C8B-B14F-4D97-AF65-F5344CB8AC3E}">
        <p14:creationId xmlns:p14="http://schemas.microsoft.com/office/powerpoint/2010/main" val="404049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402" y="431800"/>
            <a:ext cx="10348610" cy="1168400"/>
          </a:xfrm>
        </p:spPr>
        <p:txBody>
          <a:bodyPr/>
          <a:lstStyle/>
          <a:p>
            <a:pPr algn="ctr" rtl="1"/>
            <a:r>
              <a:rPr lang="he-IL" b="1" dirty="0"/>
              <a:t>סוגיה 1 – חובת האב ללמד את בנו תורה – ולא חובת האם</a:t>
            </a:r>
            <a:br>
              <a:rPr lang="he-IL" b="1" dirty="0"/>
            </a:br>
            <a:endParaRPr lang="en-US" b="1" dirty="0"/>
          </a:p>
        </p:txBody>
      </p:sp>
      <p:graphicFrame>
        <p:nvGraphicFramePr>
          <p:cNvPr id="9" name="Content Placeholder 8" descr="Vertical Box List showing 3 groups arranged one below the other and bullet points are present under each group."/>
          <p:cNvGraphicFramePr>
            <a:graphicFrameLocks noGrp="1"/>
          </p:cNvGraphicFramePr>
          <p:nvPr>
            <p:ph sz="half" idx="2"/>
            <p:extLst/>
          </p:nvPr>
        </p:nvGraphicFramePr>
        <p:xfrm>
          <a:off x="3960812" y="1295400"/>
          <a:ext cx="7245501"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CE63973A-B794-4EB8-9491-19B9406155D7}"/>
              </a:ext>
            </a:extLst>
          </p:cNvPr>
          <p:cNvSpPr txBox="1"/>
          <p:nvPr/>
        </p:nvSpPr>
        <p:spPr>
          <a:xfrm>
            <a:off x="608012" y="1219200"/>
            <a:ext cx="3124200" cy="5355312"/>
          </a:xfrm>
          <a:prstGeom prst="rect">
            <a:avLst/>
          </a:prstGeom>
          <a:noFill/>
        </p:spPr>
        <p:txBody>
          <a:bodyPr wrap="square" rtlCol="0">
            <a:spAutoFit/>
          </a:bodyPr>
          <a:lstStyle/>
          <a:p>
            <a:pPr algn="r" rtl="1"/>
            <a:r>
              <a:rPr lang="he-IL" dirty="0"/>
              <a:t>ללמדו תורה. מנלן? דכתיב: </a:t>
            </a:r>
            <a:r>
              <a:rPr lang="he-IL" sz="1400" dirty="0"/>
              <a:t>(דברים יא)</a:t>
            </a:r>
            <a:r>
              <a:rPr lang="he-IL" dirty="0"/>
              <a:t> ולמדתם אותם את בניכם. והיכא דלא אגמריה אבוה - מיחייב איהו למיגמר נפשיה, דכתיב: </a:t>
            </a:r>
            <a:r>
              <a:rPr lang="he-IL" sz="1400" dirty="0"/>
              <a:t>(דברים ה) </a:t>
            </a:r>
            <a:r>
              <a:rPr lang="he-IL" dirty="0"/>
              <a:t>ולמדתם. איהי מנלן דלא מיחייבא? דכתיב: ולימדתם ולמדתם, כל שמצווה ללמוד - מצווה ללמד, וכל שאינו מצווה ללמוד - אינו מצווה ללמד. </a:t>
            </a:r>
            <a:r>
              <a:rPr lang="he-IL" b="1" dirty="0">
                <a:solidFill>
                  <a:srgbClr val="214A3A"/>
                </a:solidFill>
              </a:rPr>
              <a:t>ואיהי מנלן דלא מיחייבה למילף נפשה? דכתיב: ולימדתם ולמדתם, כל שאחרים מצווין ללמדו - מצווה ללמד את עצמו, וכל שאין אחרים מצווין ללמדו - אין מצווה ללמד את עצמו. </a:t>
            </a:r>
            <a:r>
              <a:rPr lang="he-IL" dirty="0"/>
              <a:t>ומנין שאין אחרים מצווין ללמדה? דאמר קרא: ולמדתם אותם את בניכם - ולא בנותיכם. </a:t>
            </a:r>
            <a:endParaRPr lang="en-US" dirty="0"/>
          </a:p>
        </p:txBody>
      </p:sp>
    </p:spTree>
    <p:extLst>
      <p:ext uri="{BB962C8B-B14F-4D97-AF65-F5344CB8AC3E}">
        <p14:creationId xmlns:p14="http://schemas.microsoft.com/office/powerpoint/2010/main" val="2342413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402" y="431800"/>
            <a:ext cx="10348610" cy="1168400"/>
          </a:xfrm>
        </p:spPr>
        <p:txBody>
          <a:bodyPr/>
          <a:lstStyle/>
          <a:p>
            <a:pPr algn="ctr" rtl="1"/>
            <a:r>
              <a:rPr lang="he-IL" b="1" dirty="0"/>
              <a:t>סוגיה 1 – חובת האב ללמד את בנו תורה – ולא חובת האם</a:t>
            </a:r>
            <a:br>
              <a:rPr lang="he-IL" b="1" dirty="0"/>
            </a:br>
            <a:endParaRPr lang="en-US" b="1" dirty="0"/>
          </a:p>
        </p:txBody>
      </p:sp>
      <p:graphicFrame>
        <p:nvGraphicFramePr>
          <p:cNvPr id="9" name="Content Placeholder 8" descr="Vertical Box List showing 3 groups arranged one below the other and bullet points are present under each group."/>
          <p:cNvGraphicFramePr>
            <a:graphicFrameLocks noGrp="1"/>
          </p:cNvGraphicFramePr>
          <p:nvPr>
            <p:ph sz="half" idx="2"/>
            <p:extLst/>
          </p:nvPr>
        </p:nvGraphicFramePr>
        <p:xfrm>
          <a:off x="3960812" y="1295400"/>
          <a:ext cx="7245501"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CE63973A-B794-4EB8-9491-19B9406155D7}"/>
              </a:ext>
            </a:extLst>
          </p:cNvPr>
          <p:cNvSpPr txBox="1"/>
          <p:nvPr/>
        </p:nvSpPr>
        <p:spPr>
          <a:xfrm>
            <a:off x="608012" y="1219200"/>
            <a:ext cx="3048000" cy="5355312"/>
          </a:xfrm>
          <a:prstGeom prst="rect">
            <a:avLst/>
          </a:prstGeom>
          <a:noFill/>
        </p:spPr>
        <p:txBody>
          <a:bodyPr wrap="square" rtlCol="0">
            <a:spAutoFit/>
          </a:bodyPr>
          <a:lstStyle/>
          <a:p>
            <a:pPr algn="r" rtl="1"/>
            <a:r>
              <a:rPr lang="he-IL" dirty="0"/>
              <a:t>ללמדו תורה. מנלן? דכתיב: </a:t>
            </a:r>
            <a:r>
              <a:rPr lang="he-IL" sz="1400" dirty="0"/>
              <a:t>(דברים יא)</a:t>
            </a:r>
            <a:r>
              <a:rPr lang="he-IL" dirty="0"/>
              <a:t> ולמדתם אותם את בניכם.</a:t>
            </a:r>
            <a:r>
              <a:rPr lang="he-IL" b="1" dirty="0">
                <a:solidFill>
                  <a:schemeClr val="accent3"/>
                </a:solidFill>
              </a:rPr>
              <a:t> </a:t>
            </a:r>
            <a:r>
              <a:rPr lang="he-IL" dirty="0"/>
              <a:t>והיכא דלא אגמריה אבוה - מיחייב איהו למיגמר נפשיה, דכתיב: </a:t>
            </a:r>
            <a:r>
              <a:rPr lang="he-IL" sz="1400" dirty="0"/>
              <a:t>(דברים ה) </a:t>
            </a:r>
            <a:r>
              <a:rPr lang="he-IL" dirty="0"/>
              <a:t>ולמדתם. איהי מנלן דלא מיחייבא? דכתיב: ולימדתם ולמדתם, כל שמצווה ללמוד - מצווה ללמד, וכל שאינו מצווה ללמוד - אינו מצווה ללמד. ואיהי מנלן דלא מיחייבה למילף נפשה? דכתיב: ולימדתם ולמדתם, כל שאחרים מצווין ללמדו - מצווה ללמד את עצמו, וכל שאין אחרים מצווין ללמדו - אין מצווה ללמד את עצמו. </a:t>
            </a:r>
            <a:r>
              <a:rPr lang="he-IL" b="1" dirty="0">
                <a:solidFill>
                  <a:srgbClr val="2B3742"/>
                </a:solidFill>
              </a:rPr>
              <a:t>ומנין שאין אחרים מצווין ללמדה? דאמר קרא: ולמדתם אותם את בניכם - ולא בנותיכם. </a:t>
            </a:r>
            <a:endParaRPr lang="en-US" b="1" dirty="0">
              <a:solidFill>
                <a:srgbClr val="2B3742"/>
              </a:solidFill>
            </a:endParaRPr>
          </a:p>
        </p:txBody>
      </p:sp>
    </p:spTree>
    <p:extLst>
      <p:ext uri="{BB962C8B-B14F-4D97-AF65-F5344CB8AC3E}">
        <p14:creationId xmlns:p14="http://schemas.microsoft.com/office/powerpoint/2010/main" val="2164341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295" y="431800"/>
            <a:ext cx="9751060" cy="711200"/>
          </a:xfrm>
        </p:spPr>
        <p:txBody>
          <a:bodyPr/>
          <a:lstStyle/>
          <a:p>
            <a:pPr algn="ctr"/>
            <a:r>
              <a:rPr lang="he-IL" b="1" dirty="0"/>
              <a:t>השוואת הלימודים – "לפדותו" ו"ללמדו תורה"</a:t>
            </a:r>
            <a:endParaRPr lang="en-US" dirty="0"/>
          </a:p>
        </p:txBody>
      </p:sp>
      <p:sp>
        <p:nvSpPr>
          <p:cNvPr id="3" name="Text Placeholder 2"/>
          <p:cNvSpPr>
            <a:spLocks noGrp="1"/>
          </p:cNvSpPr>
          <p:nvPr>
            <p:ph type="body" idx="1"/>
          </p:nvPr>
        </p:nvSpPr>
        <p:spPr>
          <a:xfrm>
            <a:off x="1221357" y="1219200"/>
            <a:ext cx="4769806" cy="762000"/>
          </a:xfrm>
        </p:spPr>
        <p:txBody>
          <a:bodyPr/>
          <a:lstStyle/>
          <a:p>
            <a:pPr algn="ctr" rtl="1"/>
            <a:r>
              <a:rPr lang="he-IL" dirty="0">
                <a:solidFill>
                  <a:schemeClr val="accent4"/>
                </a:solidFill>
              </a:rPr>
              <a:t>הלימוד שהאב חייב בבנו ללמדו תורה:</a:t>
            </a:r>
            <a:endParaRPr lang="en-US" dirty="0">
              <a:solidFill>
                <a:schemeClr val="accent4"/>
              </a:solidFill>
            </a:endParaRPr>
          </a:p>
        </p:txBody>
      </p:sp>
      <p:graphicFrame>
        <p:nvGraphicFramePr>
          <p:cNvPr id="8" name="Content Placeholder 7">
            <a:extLst>
              <a:ext uri="{FF2B5EF4-FFF2-40B4-BE49-F238E27FC236}">
                <a16:creationId xmlns:a16="http://schemas.microsoft.com/office/drawing/2014/main" id="{2F1CB2EF-A7F2-46CC-BFE4-E3D478BFD77B}"/>
              </a:ext>
            </a:extLst>
          </p:cNvPr>
          <p:cNvGraphicFramePr>
            <a:graphicFrameLocks noGrp="1"/>
          </p:cNvGraphicFramePr>
          <p:nvPr>
            <p:ph sz="half" idx="2"/>
            <p:extLst>
              <p:ext uri="{D42A27DB-BD31-4B8C-83A1-F6EECF244321}">
                <p14:modId xmlns:p14="http://schemas.microsoft.com/office/powerpoint/2010/main" val="759928291"/>
              </p:ext>
            </p:extLst>
          </p:nvPr>
        </p:nvGraphicFramePr>
        <p:xfrm>
          <a:off x="1446212" y="2057400"/>
          <a:ext cx="4343400" cy="3779520"/>
        </p:xfrm>
        <a:graphic>
          <a:graphicData uri="http://schemas.openxmlformats.org/drawingml/2006/table">
            <a:tbl>
              <a:tblPr firstRow="1" bandRow="1">
                <a:tableStyleId>{00A15C55-8517-42AA-B614-E9B94910E393}</a:tableStyleId>
              </a:tblPr>
              <a:tblGrid>
                <a:gridCol w="1905000">
                  <a:extLst>
                    <a:ext uri="{9D8B030D-6E8A-4147-A177-3AD203B41FA5}">
                      <a16:colId xmlns:a16="http://schemas.microsoft.com/office/drawing/2014/main" val="303248044"/>
                    </a:ext>
                  </a:extLst>
                </a:gridCol>
                <a:gridCol w="2057400">
                  <a:extLst>
                    <a:ext uri="{9D8B030D-6E8A-4147-A177-3AD203B41FA5}">
                      <a16:colId xmlns:a16="http://schemas.microsoft.com/office/drawing/2014/main" val="3307835655"/>
                    </a:ext>
                  </a:extLst>
                </a:gridCol>
                <a:gridCol w="381000">
                  <a:extLst>
                    <a:ext uri="{9D8B030D-6E8A-4147-A177-3AD203B41FA5}">
                      <a16:colId xmlns:a16="http://schemas.microsoft.com/office/drawing/2014/main" val="3041297652"/>
                    </a:ext>
                  </a:extLst>
                </a:gridCol>
              </a:tblGrid>
              <a:tr h="560571">
                <a:tc>
                  <a:txBody>
                    <a:bodyPr/>
                    <a:lstStyle/>
                    <a:p>
                      <a:pPr marL="0" marR="0" algn="ctr" rtl="1">
                        <a:spcBef>
                          <a:spcPts val="0"/>
                        </a:spcBef>
                        <a:spcAft>
                          <a:spcPts val="0"/>
                        </a:spcAft>
                      </a:pPr>
                      <a:r>
                        <a:rPr lang="he-IL" sz="1200" dirty="0">
                          <a:effectLst/>
                        </a:rPr>
                        <a:t>הדרשה מבוססת על מילים אלו מן הכתוב:</a:t>
                      </a: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tc>
                  <a:txBody>
                    <a:bodyPr/>
                    <a:lstStyle/>
                    <a:p>
                      <a:pPr marL="0" marR="0" algn="ctr" rtl="1">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tc>
                  <a:txBody>
                    <a:bodyPr/>
                    <a:lstStyle/>
                    <a:p>
                      <a:pPr marL="0" marR="0" algn="ctr" rtl="1">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extLst>
                  <a:ext uri="{0D108BD9-81ED-4DB2-BD59-A6C34878D82A}">
                    <a16:rowId xmlns:a16="http://schemas.microsoft.com/office/drawing/2014/main" val="1776254993"/>
                  </a:ext>
                </a:extLst>
              </a:tr>
              <a:tr h="560571">
                <a:tc>
                  <a:txBody>
                    <a:bodyPr/>
                    <a:lstStyle/>
                    <a:p>
                      <a:pPr marL="0" marR="0" algn="ctr" rtl="1">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tc>
                  <a:txBody>
                    <a:bodyPr/>
                    <a:lstStyle/>
                    <a:p>
                      <a:pPr marL="0" marR="0" algn="ctr" rtl="1">
                        <a:spcBef>
                          <a:spcPts val="0"/>
                        </a:spcBef>
                        <a:spcAft>
                          <a:spcPts val="0"/>
                        </a:spcAft>
                      </a:pPr>
                      <a:r>
                        <a:rPr lang="he-IL" sz="1200">
                          <a:effectLst/>
                        </a:rPr>
                        <a:t>מנלן שהאב מחויב ללמד את בנו תורה?</a:t>
                      </a: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tc>
                  <a:txBody>
                    <a:bodyPr/>
                    <a:lstStyle/>
                    <a:p>
                      <a:pPr marL="0" marR="0" algn="ctr" rtl="1">
                        <a:spcBef>
                          <a:spcPts val="0"/>
                        </a:spcBef>
                        <a:spcAft>
                          <a:spcPts val="0"/>
                        </a:spcAft>
                      </a:pPr>
                      <a:r>
                        <a:rPr lang="he-IL" sz="1200" dirty="0">
                          <a:effectLst/>
                          <a:latin typeface="Times New Roman" panose="02020603050405020304" pitchFamily="18" charset="0"/>
                          <a:ea typeface="Times New Roman" panose="02020603050405020304" pitchFamily="18" charset="0"/>
                          <a:cs typeface="Narkisim" panose="020E0502050101010101" pitchFamily="34" charset="-79"/>
                        </a:rPr>
                        <a:t>1</a:t>
                      </a: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extLst>
                  <a:ext uri="{0D108BD9-81ED-4DB2-BD59-A6C34878D82A}">
                    <a16:rowId xmlns:a16="http://schemas.microsoft.com/office/drawing/2014/main" val="2045554033"/>
                  </a:ext>
                </a:extLst>
              </a:tr>
              <a:tr h="768618">
                <a:tc>
                  <a:txBody>
                    <a:bodyPr/>
                    <a:lstStyle/>
                    <a:p>
                      <a:pPr marL="0" marR="0" algn="ctr" rtl="1">
                        <a:spcBef>
                          <a:spcPts val="0"/>
                        </a:spcBef>
                        <a:spcAft>
                          <a:spcPts val="0"/>
                        </a:spcAft>
                      </a:pPr>
                      <a:endParaRPr lang="en-US" sz="12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endParaRPr>
                    </a:p>
                  </a:txBody>
                  <a:tcPr marL="63500" marR="63500" marT="63500" marB="63500"/>
                </a:tc>
                <a:tc>
                  <a:txBody>
                    <a:bodyPr/>
                    <a:lstStyle/>
                    <a:p>
                      <a:pPr marL="0" marR="0" algn="ctr" rtl="1">
                        <a:spcBef>
                          <a:spcPts val="0"/>
                        </a:spcBef>
                        <a:spcAft>
                          <a:spcPts val="0"/>
                        </a:spcAft>
                      </a:pPr>
                      <a:r>
                        <a:rPr lang="he-IL" sz="1200">
                          <a:effectLst/>
                        </a:rPr>
                        <a:t>מניין לנו שאם האב לא לימד את בנו, הבן חייב ללמד את עצמו תורה?</a:t>
                      </a: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tc>
                  <a:txBody>
                    <a:bodyPr/>
                    <a:lstStyle/>
                    <a:p>
                      <a:pPr marL="0" marR="0" algn="ctr" rtl="1">
                        <a:spcBef>
                          <a:spcPts val="0"/>
                        </a:spcBef>
                        <a:spcAft>
                          <a:spcPts val="0"/>
                        </a:spcAft>
                      </a:pPr>
                      <a:r>
                        <a:rPr lang="he-IL" sz="1200" dirty="0">
                          <a:effectLst/>
                          <a:latin typeface="Times New Roman" panose="02020603050405020304" pitchFamily="18" charset="0"/>
                          <a:ea typeface="Times New Roman" panose="02020603050405020304" pitchFamily="18" charset="0"/>
                          <a:cs typeface="Narkisim" panose="020E0502050101010101" pitchFamily="34" charset="-79"/>
                        </a:rPr>
                        <a:t>2</a:t>
                      </a: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extLst>
                  <a:ext uri="{0D108BD9-81ED-4DB2-BD59-A6C34878D82A}">
                    <a16:rowId xmlns:a16="http://schemas.microsoft.com/office/drawing/2014/main" val="3928161372"/>
                  </a:ext>
                </a:extLst>
              </a:tr>
              <a:tr h="560571">
                <a:tc>
                  <a:txBody>
                    <a:bodyPr/>
                    <a:lstStyle/>
                    <a:p>
                      <a:pPr marL="0" marR="0" algn="ctr" rtl="1">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tc>
                  <a:txBody>
                    <a:bodyPr/>
                    <a:lstStyle/>
                    <a:p>
                      <a:pPr marL="0" marR="0" algn="ctr" rtl="1">
                        <a:spcBef>
                          <a:spcPts val="0"/>
                        </a:spcBef>
                        <a:spcAft>
                          <a:spcPts val="0"/>
                        </a:spcAft>
                      </a:pPr>
                      <a:r>
                        <a:rPr lang="he-IL" sz="1200">
                          <a:effectLst/>
                        </a:rPr>
                        <a:t>מניין לנו שאמו לא מחוייבת ללמדו תורה?</a:t>
                      </a:r>
                      <a:endParaRPr lang="en-US" sz="120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tc>
                  <a:txBody>
                    <a:bodyPr/>
                    <a:lstStyle/>
                    <a:p>
                      <a:pPr marL="0" marR="0" algn="ctr" rtl="1">
                        <a:spcBef>
                          <a:spcPts val="0"/>
                        </a:spcBef>
                        <a:spcAft>
                          <a:spcPts val="0"/>
                        </a:spcAft>
                      </a:pPr>
                      <a:r>
                        <a:rPr lang="he-IL" sz="1200" dirty="0">
                          <a:effectLst/>
                          <a:latin typeface="Times New Roman" panose="02020603050405020304" pitchFamily="18" charset="0"/>
                          <a:ea typeface="Times New Roman" panose="02020603050405020304" pitchFamily="18" charset="0"/>
                          <a:cs typeface="Narkisim" panose="020E0502050101010101" pitchFamily="34" charset="-79"/>
                        </a:rPr>
                        <a:t>3</a:t>
                      </a: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extLst>
                  <a:ext uri="{0D108BD9-81ED-4DB2-BD59-A6C34878D82A}">
                    <a16:rowId xmlns:a16="http://schemas.microsoft.com/office/drawing/2014/main" val="2046611319"/>
                  </a:ext>
                </a:extLst>
              </a:tr>
              <a:tr h="560571">
                <a:tc>
                  <a:txBody>
                    <a:bodyPr/>
                    <a:lstStyle/>
                    <a:p>
                      <a:pPr marL="0" marR="0" algn="ctr" rtl="1">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tc>
                  <a:txBody>
                    <a:bodyPr/>
                    <a:lstStyle/>
                    <a:p>
                      <a:pPr marL="0" marR="0" algn="ctr" rtl="1">
                        <a:spcBef>
                          <a:spcPts val="0"/>
                        </a:spcBef>
                        <a:spcAft>
                          <a:spcPts val="0"/>
                        </a:spcAft>
                      </a:pPr>
                      <a:r>
                        <a:rPr lang="he-IL" sz="1200">
                          <a:effectLst/>
                        </a:rPr>
                        <a:t>מניין לנו שאשה לא חייבת ללמד את עצמה תורה?</a:t>
                      </a:r>
                      <a:endParaRPr lang="en-US" sz="120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tc>
                  <a:txBody>
                    <a:bodyPr/>
                    <a:lstStyle/>
                    <a:p>
                      <a:pPr marL="0" marR="0" algn="ctr" rtl="1">
                        <a:spcBef>
                          <a:spcPts val="0"/>
                        </a:spcBef>
                        <a:spcAft>
                          <a:spcPts val="0"/>
                        </a:spcAft>
                      </a:pPr>
                      <a:r>
                        <a:rPr lang="he-IL" sz="1200" dirty="0">
                          <a:effectLst/>
                          <a:latin typeface="Times New Roman" panose="02020603050405020304" pitchFamily="18" charset="0"/>
                          <a:ea typeface="Times New Roman" panose="02020603050405020304" pitchFamily="18" charset="0"/>
                          <a:cs typeface="Narkisim" panose="020E0502050101010101" pitchFamily="34" charset="-79"/>
                        </a:rPr>
                        <a:t>4</a:t>
                      </a: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extLst>
                  <a:ext uri="{0D108BD9-81ED-4DB2-BD59-A6C34878D82A}">
                    <a16:rowId xmlns:a16="http://schemas.microsoft.com/office/drawing/2014/main" val="2612651669"/>
                  </a:ext>
                </a:extLst>
              </a:tr>
              <a:tr h="768618">
                <a:tc>
                  <a:txBody>
                    <a:bodyPr/>
                    <a:lstStyle/>
                    <a:p>
                      <a:pPr marL="0" marR="0" algn="ctr" rtl="1">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tc>
                  <a:txBody>
                    <a:bodyPr/>
                    <a:lstStyle/>
                    <a:p>
                      <a:pPr marL="0" marR="0" algn="ctr" rtl="1">
                        <a:spcBef>
                          <a:spcPts val="0"/>
                        </a:spcBef>
                        <a:spcAft>
                          <a:spcPts val="0"/>
                        </a:spcAft>
                      </a:pPr>
                      <a:r>
                        <a:rPr lang="he-IL" sz="1200" dirty="0">
                          <a:effectLst/>
                        </a:rPr>
                        <a:t>מניין לנו שאין חובה לאחרים (כגון אביה) ללמד את בתו תורה?</a:t>
                      </a: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tc>
                  <a:txBody>
                    <a:bodyPr/>
                    <a:lstStyle/>
                    <a:p>
                      <a:pPr marL="0" marR="0" algn="ctr" rtl="1">
                        <a:spcBef>
                          <a:spcPts val="0"/>
                        </a:spcBef>
                        <a:spcAft>
                          <a:spcPts val="0"/>
                        </a:spcAft>
                      </a:pPr>
                      <a:r>
                        <a:rPr lang="he-IL" sz="1200" dirty="0">
                          <a:effectLst/>
                          <a:latin typeface="Times New Roman" panose="02020603050405020304" pitchFamily="18" charset="0"/>
                          <a:ea typeface="Times New Roman" panose="02020603050405020304" pitchFamily="18" charset="0"/>
                          <a:cs typeface="Narkisim" panose="020E0502050101010101" pitchFamily="34" charset="-79"/>
                        </a:rPr>
                        <a:t>5</a:t>
                      </a: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extLst>
                  <a:ext uri="{0D108BD9-81ED-4DB2-BD59-A6C34878D82A}">
                    <a16:rowId xmlns:a16="http://schemas.microsoft.com/office/drawing/2014/main" val="413157592"/>
                  </a:ext>
                </a:extLst>
              </a:tr>
            </a:tbl>
          </a:graphicData>
        </a:graphic>
      </p:graphicFrame>
      <p:sp>
        <p:nvSpPr>
          <p:cNvPr id="5" name="Text Placeholder 4"/>
          <p:cNvSpPr>
            <a:spLocks noGrp="1"/>
          </p:cNvSpPr>
          <p:nvPr>
            <p:ph type="body" sz="quarter" idx="3"/>
          </p:nvPr>
        </p:nvSpPr>
        <p:spPr>
          <a:xfrm>
            <a:off x="6198461" y="1219200"/>
            <a:ext cx="4769806" cy="762000"/>
          </a:xfrm>
        </p:spPr>
        <p:txBody>
          <a:bodyPr/>
          <a:lstStyle/>
          <a:p>
            <a:pPr algn="ctr" rtl="1"/>
            <a:r>
              <a:rPr lang="he-IL" dirty="0">
                <a:solidFill>
                  <a:schemeClr val="accent5"/>
                </a:solidFill>
              </a:rPr>
              <a:t>הלימוד שהאב חייב בבנו לפדותו:</a:t>
            </a:r>
            <a:endParaRPr lang="en-US" dirty="0">
              <a:solidFill>
                <a:schemeClr val="accent5"/>
              </a:solidFill>
            </a:endParaRPr>
          </a:p>
        </p:txBody>
      </p:sp>
      <p:graphicFrame>
        <p:nvGraphicFramePr>
          <p:cNvPr id="7" name="Content Placeholder 6">
            <a:extLst>
              <a:ext uri="{FF2B5EF4-FFF2-40B4-BE49-F238E27FC236}">
                <a16:creationId xmlns:a16="http://schemas.microsoft.com/office/drawing/2014/main" id="{0F42041A-AFF3-4EA1-BD5D-FD5F6F81D83B}"/>
              </a:ext>
            </a:extLst>
          </p:cNvPr>
          <p:cNvGraphicFramePr>
            <a:graphicFrameLocks noGrp="1"/>
          </p:cNvGraphicFramePr>
          <p:nvPr>
            <p:ph sz="quarter" idx="4"/>
            <p:extLst>
              <p:ext uri="{D42A27DB-BD31-4B8C-83A1-F6EECF244321}">
                <p14:modId xmlns:p14="http://schemas.microsoft.com/office/powerpoint/2010/main" val="2862897372"/>
              </p:ext>
            </p:extLst>
          </p:nvPr>
        </p:nvGraphicFramePr>
        <p:xfrm>
          <a:off x="6399212" y="2057400"/>
          <a:ext cx="4343400" cy="3779520"/>
        </p:xfrm>
        <a:graphic>
          <a:graphicData uri="http://schemas.openxmlformats.org/drawingml/2006/table">
            <a:tbl>
              <a:tblPr firstRow="1" bandRow="1">
                <a:tableStyleId>{7DF18680-E054-41AD-8BC1-D1AEF772440D}</a:tableStyleId>
              </a:tblPr>
              <a:tblGrid>
                <a:gridCol w="2133600">
                  <a:extLst>
                    <a:ext uri="{9D8B030D-6E8A-4147-A177-3AD203B41FA5}">
                      <a16:colId xmlns:a16="http://schemas.microsoft.com/office/drawing/2014/main" val="3238949076"/>
                    </a:ext>
                  </a:extLst>
                </a:gridCol>
                <a:gridCol w="1905000">
                  <a:extLst>
                    <a:ext uri="{9D8B030D-6E8A-4147-A177-3AD203B41FA5}">
                      <a16:colId xmlns:a16="http://schemas.microsoft.com/office/drawing/2014/main" val="3452858427"/>
                    </a:ext>
                  </a:extLst>
                </a:gridCol>
                <a:gridCol w="304800">
                  <a:extLst>
                    <a:ext uri="{9D8B030D-6E8A-4147-A177-3AD203B41FA5}">
                      <a16:colId xmlns:a16="http://schemas.microsoft.com/office/drawing/2014/main" val="2147389993"/>
                    </a:ext>
                  </a:extLst>
                </a:gridCol>
              </a:tblGrid>
              <a:tr h="560571">
                <a:tc>
                  <a:txBody>
                    <a:bodyPr/>
                    <a:lstStyle/>
                    <a:p>
                      <a:pPr marL="0" marR="0" algn="ctr" rtl="1">
                        <a:spcBef>
                          <a:spcPts val="0"/>
                        </a:spcBef>
                        <a:spcAft>
                          <a:spcPts val="0"/>
                        </a:spcAft>
                      </a:pPr>
                      <a:r>
                        <a:rPr lang="he-IL" sz="1200" dirty="0">
                          <a:effectLst/>
                        </a:rPr>
                        <a:t>הדרשה מבוססת על מילים אלו מן הכתוב:</a:t>
                      </a: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tc>
                  <a:txBody>
                    <a:bodyPr/>
                    <a:lstStyle/>
                    <a:p>
                      <a:pPr marL="0" marR="0" algn="ctr" rtl="1">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tc>
                  <a:txBody>
                    <a:bodyPr/>
                    <a:lstStyle/>
                    <a:p>
                      <a:pPr marL="0" marR="0" algn="ctr" rtl="1">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extLst>
                  <a:ext uri="{0D108BD9-81ED-4DB2-BD59-A6C34878D82A}">
                    <a16:rowId xmlns:a16="http://schemas.microsoft.com/office/drawing/2014/main" val="115175551"/>
                  </a:ext>
                </a:extLst>
              </a:tr>
              <a:tr h="560571">
                <a:tc>
                  <a:txBody>
                    <a:bodyPr/>
                    <a:lstStyle/>
                    <a:p>
                      <a:pPr marL="0" marR="0" algn="ctr" rtl="1">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tc>
                  <a:txBody>
                    <a:bodyPr/>
                    <a:lstStyle/>
                    <a:p>
                      <a:pPr marL="0" marR="0" algn="ctr" rtl="1">
                        <a:spcBef>
                          <a:spcPts val="0"/>
                        </a:spcBef>
                        <a:spcAft>
                          <a:spcPts val="0"/>
                        </a:spcAft>
                      </a:pPr>
                      <a:r>
                        <a:rPr lang="he-IL" sz="1200">
                          <a:effectLst/>
                        </a:rPr>
                        <a:t>מנלן שהאב מחויב לפדות את בנו הבכור?</a:t>
                      </a:r>
                      <a:endParaRPr lang="en-US" sz="120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tc>
                  <a:txBody>
                    <a:bodyPr/>
                    <a:lstStyle/>
                    <a:p>
                      <a:pPr marL="0" marR="0" algn="ctr" rtl="1">
                        <a:spcBef>
                          <a:spcPts val="0"/>
                        </a:spcBef>
                        <a:spcAft>
                          <a:spcPts val="0"/>
                        </a:spcAft>
                      </a:pPr>
                      <a:r>
                        <a:rPr lang="he-IL" sz="1200" dirty="0">
                          <a:effectLst/>
                          <a:latin typeface="Times New Roman" panose="02020603050405020304" pitchFamily="18" charset="0"/>
                          <a:ea typeface="Times New Roman" panose="02020603050405020304" pitchFamily="18" charset="0"/>
                          <a:cs typeface="Narkisim" panose="020E0502050101010101" pitchFamily="34" charset="-79"/>
                        </a:rPr>
                        <a:t>1</a:t>
                      </a: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extLst>
                  <a:ext uri="{0D108BD9-81ED-4DB2-BD59-A6C34878D82A}">
                    <a16:rowId xmlns:a16="http://schemas.microsoft.com/office/drawing/2014/main" val="1527405373"/>
                  </a:ext>
                </a:extLst>
              </a:tr>
              <a:tr h="768618">
                <a:tc>
                  <a:txBody>
                    <a:bodyPr/>
                    <a:lstStyle/>
                    <a:p>
                      <a:pPr marL="0" marR="0" algn="ctr" rtl="1">
                        <a:spcBef>
                          <a:spcPts val="0"/>
                        </a:spcBef>
                        <a:spcAft>
                          <a:spcPts val="0"/>
                        </a:spcAft>
                      </a:pPr>
                      <a:endParaRPr lang="en-US" sz="12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endParaRPr>
                    </a:p>
                  </a:txBody>
                  <a:tcPr marL="63500" marR="63500" marT="63500" marB="63500"/>
                </a:tc>
                <a:tc>
                  <a:txBody>
                    <a:bodyPr/>
                    <a:lstStyle/>
                    <a:p>
                      <a:pPr marL="0" marR="0" algn="ctr" rtl="1">
                        <a:spcBef>
                          <a:spcPts val="0"/>
                        </a:spcBef>
                        <a:spcAft>
                          <a:spcPts val="0"/>
                        </a:spcAft>
                      </a:pPr>
                      <a:r>
                        <a:rPr lang="he-IL" sz="1200">
                          <a:effectLst/>
                        </a:rPr>
                        <a:t>מניין לנו שאם האב לא פדה את בנו, הבן חייב לפדות את עצמו?</a:t>
                      </a: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tc>
                  <a:txBody>
                    <a:bodyPr/>
                    <a:lstStyle/>
                    <a:p>
                      <a:pPr marL="0" marR="0" algn="ctr" rtl="1">
                        <a:spcBef>
                          <a:spcPts val="0"/>
                        </a:spcBef>
                        <a:spcAft>
                          <a:spcPts val="0"/>
                        </a:spcAft>
                      </a:pPr>
                      <a:r>
                        <a:rPr lang="he-IL" sz="1200" dirty="0">
                          <a:effectLst/>
                          <a:latin typeface="Times New Roman" panose="02020603050405020304" pitchFamily="18" charset="0"/>
                          <a:ea typeface="Times New Roman" panose="02020603050405020304" pitchFamily="18" charset="0"/>
                          <a:cs typeface="Narkisim" panose="020E0502050101010101" pitchFamily="34" charset="-79"/>
                        </a:rPr>
                        <a:t>2</a:t>
                      </a: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extLst>
                  <a:ext uri="{0D108BD9-81ED-4DB2-BD59-A6C34878D82A}">
                    <a16:rowId xmlns:a16="http://schemas.microsoft.com/office/drawing/2014/main" val="1272238236"/>
                  </a:ext>
                </a:extLst>
              </a:tr>
              <a:tr h="560571">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tc>
                  <a:txBody>
                    <a:bodyPr/>
                    <a:lstStyle/>
                    <a:p>
                      <a:pPr marL="0" marR="0" algn="ctr" rtl="1">
                        <a:spcBef>
                          <a:spcPts val="0"/>
                        </a:spcBef>
                        <a:spcAft>
                          <a:spcPts val="0"/>
                        </a:spcAft>
                      </a:pPr>
                      <a:r>
                        <a:rPr lang="he-IL" sz="1200">
                          <a:effectLst/>
                        </a:rPr>
                        <a:t>מניין לנו שאמו לא מחוייבת לפדות אותו?</a:t>
                      </a:r>
                      <a:endParaRPr lang="en-US" sz="120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tc>
                  <a:txBody>
                    <a:bodyPr/>
                    <a:lstStyle/>
                    <a:p>
                      <a:pPr marL="0" marR="0" algn="ctr" rtl="1">
                        <a:spcBef>
                          <a:spcPts val="0"/>
                        </a:spcBef>
                        <a:spcAft>
                          <a:spcPts val="0"/>
                        </a:spcAft>
                      </a:pPr>
                      <a:r>
                        <a:rPr lang="he-IL" sz="1200" dirty="0">
                          <a:effectLst/>
                          <a:latin typeface="Times New Roman" panose="02020603050405020304" pitchFamily="18" charset="0"/>
                          <a:ea typeface="Times New Roman" panose="02020603050405020304" pitchFamily="18" charset="0"/>
                          <a:cs typeface="Narkisim" panose="020E0502050101010101" pitchFamily="34" charset="-79"/>
                        </a:rPr>
                        <a:t>3</a:t>
                      </a: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extLst>
                  <a:ext uri="{0D108BD9-81ED-4DB2-BD59-A6C34878D82A}">
                    <a16:rowId xmlns:a16="http://schemas.microsoft.com/office/drawing/2014/main" val="1837141364"/>
                  </a:ext>
                </a:extLst>
              </a:tr>
              <a:tr h="560571">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tc>
                  <a:txBody>
                    <a:bodyPr/>
                    <a:lstStyle/>
                    <a:p>
                      <a:pPr marL="0" marR="0" algn="ctr" rtl="1">
                        <a:spcBef>
                          <a:spcPts val="0"/>
                        </a:spcBef>
                        <a:spcAft>
                          <a:spcPts val="0"/>
                        </a:spcAft>
                      </a:pPr>
                      <a:r>
                        <a:rPr lang="he-IL" sz="1200">
                          <a:effectLst/>
                        </a:rPr>
                        <a:t>מניין לנו שאשה לא חייבת לפדות את עצמה?</a:t>
                      </a:r>
                      <a:endParaRPr lang="en-US" sz="120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tc>
                  <a:txBody>
                    <a:bodyPr/>
                    <a:lstStyle/>
                    <a:p>
                      <a:pPr marL="0" marR="0" algn="ctr" rtl="1">
                        <a:spcBef>
                          <a:spcPts val="0"/>
                        </a:spcBef>
                        <a:spcAft>
                          <a:spcPts val="0"/>
                        </a:spcAft>
                      </a:pPr>
                      <a:r>
                        <a:rPr lang="he-IL" sz="1200" dirty="0">
                          <a:effectLst/>
                          <a:latin typeface="Times New Roman" panose="02020603050405020304" pitchFamily="18" charset="0"/>
                          <a:ea typeface="Times New Roman" panose="02020603050405020304" pitchFamily="18" charset="0"/>
                          <a:cs typeface="Narkisim" panose="020E0502050101010101" pitchFamily="34" charset="-79"/>
                        </a:rPr>
                        <a:t>4</a:t>
                      </a: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extLst>
                  <a:ext uri="{0D108BD9-81ED-4DB2-BD59-A6C34878D82A}">
                    <a16:rowId xmlns:a16="http://schemas.microsoft.com/office/drawing/2014/main" val="756873447"/>
                  </a:ext>
                </a:extLst>
              </a:tr>
              <a:tr h="768618">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tc>
                  <a:txBody>
                    <a:bodyPr/>
                    <a:lstStyle/>
                    <a:p>
                      <a:pPr marL="0" marR="0" algn="ctr" rtl="1">
                        <a:spcBef>
                          <a:spcPts val="0"/>
                        </a:spcBef>
                        <a:spcAft>
                          <a:spcPts val="0"/>
                        </a:spcAft>
                      </a:pPr>
                      <a:r>
                        <a:rPr lang="he-IL" sz="1200" dirty="0">
                          <a:effectLst/>
                        </a:rPr>
                        <a:t>מניין לנו שאין חובה לאחרים (כגון אביה) לפדות את בתו הבכורה?</a:t>
                      </a: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tc>
                  <a:txBody>
                    <a:bodyPr/>
                    <a:lstStyle/>
                    <a:p>
                      <a:pPr marL="0" marR="0" algn="ctr" rtl="1">
                        <a:spcBef>
                          <a:spcPts val="0"/>
                        </a:spcBef>
                        <a:spcAft>
                          <a:spcPts val="0"/>
                        </a:spcAft>
                      </a:pPr>
                      <a:r>
                        <a:rPr lang="he-IL" sz="1200" dirty="0">
                          <a:effectLst/>
                          <a:latin typeface="Times New Roman" panose="02020603050405020304" pitchFamily="18" charset="0"/>
                          <a:ea typeface="Times New Roman" panose="02020603050405020304" pitchFamily="18" charset="0"/>
                          <a:cs typeface="Narkisim" panose="020E0502050101010101" pitchFamily="34" charset="-79"/>
                        </a:rPr>
                        <a:t>5</a:t>
                      </a:r>
                      <a:endParaRPr lang="en-US" sz="1200" dirty="0">
                        <a:effectLst/>
                        <a:latin typeface="Times New Roman" panose="02020603050405020304" pitchFamily="18" charset="0"/>
                        <a:ea typeface="Times New Roman" panose="02020603050405020304" pitchFamily="18" charset="0"/>
                        <a:cs typeface="Narkisim" panose="020E0502050101010101" pitchFamily="34" charset="-79"/>
                      </a:endParaRPr>
                    </a:p>
                  </a:txBody>
                  <a:tcPr marL="63500" marR="63500" marT="63500" marB="63500"/>
                </a:tc>
                <a:extLst>
                  <a:ext uri="{0D108BD9-81ED-4DB2-BD59-A6C34878D82A}">
                    <a16:rowId xmlns:a16="http://schemas.microsoft.com/office/drawing/2014/main" val="2486434519"/>
                  </a:ext>
                </a:extLst>
              </a:tr>
            </a:tbl>
          </a:graphicData>
        </a:graphic>
      </p:graphicFrame>
    </p:spTree>
    <p:extLst>
      <p:ext uri="{BB962C8B-B14F-4D97-AF65-F5344CB8AC3E}">
        <p14:creationId xmlns:p14="http://schemas.microsoft.com/office/powerpoint/2010/main" val="400000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TF02801059.potx" id="{C5FD5170-17AC-4815-968A-FDC1AAB6E99D}" vid="{74C691A5-1550-4555-B870-169F3443F41D}"/>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3.xml><?xml version="1.0" encoding="utf-8"?>
<ds:datastoreItem xmlns:ds="http://schemas.openxmlformats.org/officeDocument/2006/customXml" ds:itemID="{4ED80E12-3BE9-4746-820E-FFB249F467F2}">
  <ds:schemaRefs>
    <ds:schemaRef ds:uri="http://schemas.microsoft.com/office/2006/documentManagement/types"/>
    <ds:schemaRef ds:uri="4873beb7-5857-4685-be1f-d57550cc96cc"/>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2426</TotalTime>
  <Words>3057</Words>
  <Application>Microsoft Office PowerPoint</Application>
  <PresentationFormat>Custom</PresentationFormat>
  <Paragraphs>322</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Constantia</vt:lpstr>
      <vt:lpstr>David</vt:lpstr>
      <vt:lpstr>Mekorot-Rashi</vt:lpstr>
      <vt:lpstr>Times New Roman</vt:lpstr>
      <vt:lpstr>Books Classic 16x9</vt:lpstr>
      <vt:lpstr>האב חייב בבנו – ללמדו תורה</vt:lpstr>
      <vt:lpstr>מבנה השיעור</vt:lpstr>
      <vt:lpstr>חזרה בדקה </vt:lpstr>
      <vt:lpstr>סוגיה 1 – חובת האב ללמד את בנו תורה – ולא חובת האם </vt:lpstr>
      <vt:lpstr>סוגיה 1 – חובת האב ללמד את בנו תורה – ולא חובת האם </vt:lpstr>
      <vt:lpstr>סוגיה 1 – חובת האב ללמד את בנו תורה – ולא חובת האם </vt:lpstr>
      <vt:lpstr>סוגיה 1 – חובת האב ללמד את בנו תורה – ולא חובת האם </vt:lpstr>
      <vt:lpstr>סוגיה 1 – חובת האב ללמד את בנו תורה – ולא חובת האם </vt:lpstr>
      <vt:lpstr>השוואת הלימודים – "לפדותו" ו"ללמדו תורה"</vt:lpstr>
      <vt:lpstr>השוואת הלימודים – "לפדותו" ו"ללמדו תורה"</vt:lpstr>
      <vt:lpstr>מבנה השיעור</vt:lpstr>
      <vt:lpstr>סוגיה 2: הוא ללמוד ובנו ללמוד</vt:lpstr>
      <vt:lpstr>סוגיה 2: הוא ללמוד ובנו ללמוד</vt:lpstr>
      <vt:lpstr>סוגיה 2: הוא ללמוד ובנו ללמוד</vt:lpstr>
      <vt:lpstr>מבנה השיעור</vt:lpstr>
      <vt:lpstr>סוגיה 2: הוא ללמוד ובנו ללמוד</vt:lpstr>
      <vt:lpstr>מחלוקת רש"י תוספות בהבנת הסוגיה</vt:lpstr>
      <vt:lpstr>מחלוקת רש"י תוספות בהבנת הסוגיה</vt:lpstr>
      <vt:lpstr>מחלוקת רש"י תוספות בהבנת הסוגיה</vt:lpstr>
      <vt:lpstr>מחלוקת רש"י תוספות בהבנת הסוגיה</vt:lpstr>
      <vt:lpstr>מחלוקת רש"י תוספות בהבנת הסוגיה</vt:lpstr>
      <vt:lpstr>מחלוקת רש"י תוספות בהבנת הסוגיה</vt:lpstr>
      <vt:lpstr>מחלוקת רש"י תוספות בהבנת הסוגיה</vt:lpstr>
      <vt:lpstr>מחלוקת רש"י תוספות בהבנת הסוגיה </vt:lpstr>
      <vt:lpstr>מחלוקת רש"י תוספות בהבנת הסוגיה</vt:lpstr>
      <vt:lpstr>מחלוקת רש"י תוספות בהבנת הסוגיה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האב חייב בבנו – ללמדו תורה</dc:title>
  <dc:creator>Miriam Reisler</dc:creator>
  <cp:lastModifiedBy>Miriam Reisler</cp:lastModifiedBy>
  <cp:revision>21</cp:revision>
  <dcterms:created xsi:type="dcterms:W3CDTF">2018-11-25T16:32:05Z</dcterms:created>
  <dcterms:modified xsi:type="dcterms:W3CDTF">2018-12-24T21:27:10Z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