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25" r:id="rId2"/>
    <p:sldId id="326" r:id="rId3"/>
    <p:sldId id="294" r:id="rId4"/>
    <p:sldId id="327" r:id="rId5"/>
    <p:sldId id="328" r:id="rId6"/>
    <p:sldId id="302" r:id="rId7"/>
    <p:sldId id="329" r:id="rId8"/>
    <p:sldId id="293" r:id="rId9"/>
    <p:sldId id="330" r:id="rId10"/>
    <p:sldId id="295" r:id="rId11"/>
    <p:sldId id="331" r:id="rId12"/>
    <p:sldId id="332" r:id="rId13"/>
    <p:sldId id="296" r:id="rId14"/>
    <p:sldId id="333" r:id="rId15"/>
    <p:sldId id="300" r:id="rId16"/>
    <p:sldId id="334" r:id="rId17"/>
    <p:sldId id="303" r:id="rId18"/>
    <p:sldId id="335" r:id="rId19"/>
    <p:sldId id="306" r:id="rId20"/>
    <p:sldId id="336" r:id="rId21"/>
    <p:sldId id="337" r:id="rId22"/>
    <p:sldId id="298" r:id="rId23"/>
    <p:sldId id="305" r:id="rId24"/>
    <p:sldId id="338" r:id="rId25"/>
    <p:sldId id="322" r:id="rId26"/>
    <p:sldId id="323" r:id="rId27"/>
    <p:sldId id="324" r:id="rId2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A135B6-A956-4270-B352-439A73BB3B15}" type="datetimeFigureOut">
              <a:rPr lang="he-IL" smtClean="0"/>
              <a:t>ט'/סיון/תשע"ח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398C06-F1EF-471C-AB27-984CA372591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תלמוד תורה</a:t>
            </a:r>
            <a:br>
              <a:rPr lang="he-IL" dirty="0" smtClean="0"/>
            </a:br>
            <a:r>
              <a:rPr lang="he-IL" dirty="0" smtClean="0"/>
              <a:t>קידושין </a:t>
            </a:r>
            <a:r>
              <a:rPr lang="he-IL" dirty="0" err="1" smtClean="0"/>
              <a:t>כט</a:t>
            </a:r>
            <a:r>
              <a:rPr lang="he-IL" dirty="0" smtClean="0"/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9944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אני מצפה שיקרה?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519363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94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003301" y="2276872"/>
            <a:ext cx="3137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חזייה דלא </a:t>
            </a:r>
            <a:r>
              <a:rPr lang="he-IL" dirty="0" err="1"/>
              <a:t>הוה</a:t>
            </a:r>
            <a:r>
              <a:rPr lang="he-IL" dirty="0"/>
              <a:t> </a:t>
            </a:r>
            <a:r>
              <a:rPr lang="he-IL" dirty="0" err="1"/>
              <a:t>מיחדדין</a:t>
            </a:r>
            <a:r>
              <a:rPr lang="he-IL" dirty="0"/>
              <a:t> שמעתיה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719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pPr marL="45720" indent="0">
              <a:buNone/>
            </a:pPr>
            <a:r>
              <a:rPr lang="he-IL" dirty="0"/>
              <a:t>	</a:t>
            </a:r>
            <a:r>
              <a:rPr lang="he-IL" dirty="0" smtClean="0"/>
              <a:t>א"ל</a:t>
            </a:r>
            <a:r>
              <a:rPr lang="he-IL" dirty="0"/>
              <a:t>: אנא </a:t>
            </a:r>
            <a:r>
              <a:rPr lang="he-IL" dirty="0" err="1"/>
              <a:t>עדיפא</a:t>
            </a:r>
            <a:r>
              <a:rPr lang="he-IL" dirty="0"/>
              <a:t> מינך, </a:t>
            </a:r>
            <a:r>
              <a:rPr lang="he-IL" dirty="0" err="1"/>
              <a:t>תוב</a:t>
            </a:r>
            <a:r>
              <a:rPr lang="he-IL" dirty="0"/>
              <a:t> את </a:t>
            </a:r>
            <a:r>
              <a:rPr lang="he-IL" dirty="0" err="1"/>
              <a:t>דאיזיל</a:t>
            </a:r>
            <a:r>
              <a:rPr lang="he-IL" dirty="0"/>
              <a:t> אנא.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2867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4692639"/>
            <a:ext cx="7776863" cy="1143000"/>
          </a:xfrm>
        </p:spPr>
        <p:txBody>
          <a:bodyPr/>
          <a:lstStyle/>
          <a:p>
            <a:r>
              <a:rPr lang="he-IL" dirty="0" smtClean="0"/>
              <a:t>רגש שעולה לי נוכח הסוגיה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862757"/>
            <a:ext cx="2695550" cy="384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926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/>
              <a:t>	</a:t>
            </a:r>
            <a:r>
              <a:rPr lang="he-IL" dirty="0" smtClean="0"/>
              <a:t>	</a:t>
            </a:r>
            <a:r>
              <a:rPr lang="he-IL" dirty="0"/>
              <a:t>שמע </a:t>
            </a:r>
            <a:r>
              <a:rPr lang="he-IL" dirty="0" err="1"/>
              <a:t>אביי</a:t>
            </a:r>
            <a:r>
              <a:rPr lang="he-IL" dirty="0"/>
              <a:t> </a:t>
            </a:r>
            <a:r>
              <a:rPr lang="he-IL" dirty="0" err="1"/>
              <a:t>דקא</a:t>
            </a:r>
            <a:r>
              <a:rPr lang="he-IL" dirty="0"/>
              <a:t> </a:t>
            </a:r>
            <a:r>
              <a:rPr lang="he-IL" dirty="0" err="1"/>
              <a:t>הוה</a:t>
            </a:r>
            <a:r>
              <a:rPr lang="he-IL" dirty="0"/>
              <a:t> אתי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3445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אני מצפה שיקרה?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519363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29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/>
              <a:t> </a:t>
            </a:r>
            <a:r>
              <a:rPr lang="he-IL" dirty="0" err="1"/>
              <a:t>הוה</a:t>
            </a:r>
            <a:r>
              <a:rPr lang="he-IL" dirty="0"/>
              <a:t> ההוא מזיק בי רבנן </a:t>
            </a:r>
            <a:r>
              <a:rPr lang="he-IL" dirty="0" err="1"/>
              <a:t>דאביי</a:t>
            </a:r>
            <a:r>
              <a:rPr lang="he-IL" dirty="0"/>
              <a:t>, </a:t>
            </a:r>
            <a:r>
              <a:rPr lang="he-IL" dirty="0" err="1"/>
              <a:t>דכי</a:t>
            </a:r>
            <a:r>
              <a:rPr lang="he-IL" dirty="0"/>
              <a:t> הוו עיילי </a:t>
            </a:r>
            <a:r>
              <a:rPr lang="he-IL" dirty="0" err="1"/>
              <a:t>בתרין</a:t>
            </a:r>
            <a:r>
              <a:rPr lang="he-IL" dirty="0"/>
              <a:t> אפי' </a:t>
            </a:r>
            <a:r>
              <a:rPr lang="he-IL" dirty="0" err="1"/>
              <a:t>ביממא</a:t>
            </a:r>
            <a:r>
              <a:rPr lang="he-IL" dirty="0"/>
              <a:t> הוו </a:t>
            </a:r>
            <a:r>
              <a:rPr lang="he-IL" dirty="0" err="1"/>
              <a:t>מיתזקי</a:t>
            </a:r>
            <a:r>
              <a:rPr lang="he-IL" dirty="0"/>
              <a:t>, אמר להו: לא ליתיב ליה </a:t>
            </a:r>
            <a:r>
              <a:rPr lang="he-IL" dirty="0" err="1"/>
              <a:t>אינש</a:t>
            </a:r>
            <a:r>
              <a:rPr lang="he-IL" dirty="0"/>
              <a:t> </a:t>
            </a:r>
            <a:r>
              <a:rPr lang="he-IL" dirty="0" err="1"/>
              <a:t>אושפיזא</a:t>
            </a:r>
            <a:r>
              <a:rPr lang="he-IL" dirty="0"/>
              <a:t>, אפשר </a:t>
            </a:r>
            <a:r>
              <a:rPr lang="he-IL" dirty="0" err="1"/>
              <a:t>דמתרחיש</a:t>
            </a:r>
            <a:r>
              <a:rPr lang="he-IL" dirty="0"/>
              <a:t> </a:t>
            </a:r>
            <a:r>
              <a:rPr lang="he-IL" dirty="0" err="1"/>
              <a:t>ניסא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5962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4372168"/>
            <a:ext cx="7694241" cy="1143000"/>
          </a:xfrm>
        </p:spPr>
        <p:txBody>
          <a:bodyPr/>
          <a:lstStyle/>
          <a:p>
            <a:r>
              <a:rPr lang="he-IL" dirty="0" smtClean="0"/>
              <a:t>איזו שאלה יש לי על הגמרא?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386013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127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 smtClean="0"/>
              <a:t>		 </a:t>
            </a:r>
            <a:r>
              <a:rPr lang="he-IL" dirty="0"/>
              <a:t>על, בת </a:t>
            </a:r>
            <a:r>
              <a:rPr lang="he-IL" dirty="0" err="1"/>
              <a:t>בההוא</a:t>
            </a:r>
            <a:r>
              <a:rPr lang="he-IL" dirty="0"/>
              <a:t> בי רבנן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5521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אני מצפה שיקרה?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519363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53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/>
              <a:t>	</a:t>
            </a:r>
            <a:r>
              <a:rPr lang="he-IL" dirty="0" smtClean="0"/>
              <a:t>	ת"ר</a:t>
            </a:r>
            <a:r>
              <a:rPr lang="he-IL" dirty="0"/>
              <a:t>: הוא ללמוד ובנו ללמוד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2148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 err="1" smtClean="0"/>
              <a:t>אידמי</a:t>
            </a:r>
            <a:r>
              <a:rPr lang="he-IL" dirty="0" smtClean="0"/>
              <a:t> </a:t>
            </a:r>
            <a:r>
              <a:rPr lang="he-IL" dirty="0"/>
              <a:t>ליה </a:t>
            </a:r>
            <a:r>
              <a:rPr lang="he-IL" dirty="0" err="1"/>
              <a:t>כתנינא</a:t>
            </a:r>
            <a:r>
              <a:rPr lang="he-IL" dirty="0"/>
              <a:t> </a:t>
            </a:r>
            <a:r>
              <a:rPr lang="he-IL" dirty="0" err="1"/>
              <a:t>דשבעה</a:t>
            </a:r>
            <a:r>
              <a:rPr lang="he-IL" dirty="0"/>
              <a:t> </a:t>
            </a:r>
            <a:r>
              <a:rPr lang="he-IL" dirty="0" err="1"/>
              <a:t>רישוותיה</a:t>
            </a:r>
            <a:r>
              <a:rPr lang="he-IL" dirty="0"/>
              <a:t>, כל כריעה </a:t>
            </a:r>
            <a:r>
              <a:rPr lang="he-IL" dirty="0" err="1"/>
              <a:t>דכרע</a:t>
            </a:r>
            <a:r>
              <a:rPr lang="he-IL" dirty="0"/>
              <a:t> נתר חד </a:t>
            </a:r>
            <a:r>
              <a:rPr lang="he-IL" dirty="0" err="1"/>
              <a:t>רישיה</a:t>
            </a:r>
            <a:r>
              <a:rPr lang="he-IL" dirty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27448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/>
              <a:t>אמר להו למחר: אי לא </a:t>
            </a:r>
            <a:r>
              <a:rPr lang="he-IL" dirty="0" err="1"/>
              <a:t>איתרחיש</a:t>
            </a:r>
            <a:r>
              <a:rPr lang="he-IL" dirty="0"/>
              <a:t> </a:t>
            </a:r>
            <a:r>
              <a:rPr lang="he-IL" dirty="0" err="1"/>
              <a:t>ניסא</a:t>
            </a:r>
            <a:r>
              <a:rPr lang="he-IL" dirty="0"/>
              <a:t>, </a:t>
            </a:r>
            <a:r>
              <a:rPr lang="he-IL" dirty="0" err="1"/>
              <a:t>סכינתין</a:t>
            </a:r>
            <a:r>
              <a:rPr lang="he-IL" dirty="0"/>
              <a:t>. </a:t>
            </a:r>
            <a:endParaRPr lang="en-US" dirty="0"/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85752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4692639"/>
            <a:ext cx="7776863" cy="1143000"/>
          </a:xfrm>
        </p:spPr>
        <p:txBody>
          <a:bodyPr/>
          <a:lstStyle/>
          <a:p>
            <a:r>
              <a:rPr lang="he-IL" dirty="0" smtClean="0"/>
              <a:t>רגש שעולה לי נוכח הסוגיה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862757"/>
            <a:ext cx="2695550" cy="384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012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4372168"/>
            <a:ext cx="7694241" cy="1143000"/>
          </a:xfrm>
        </p:spPr>
        <p:txBody>
          <a:bodyPr/>
          <a:lstStyle/>
          <a:p>
            <a:r>
              <a:rPr lang="he-IL" dirty="0" smtClean="0"/>
              <a:t>איזו שאלה יש לי על הגמרא?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386013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014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אני לוקח לחיים?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35149"/>
            <a:ext cx="2020884" cy="267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22" y="691570"/>
            <a:ext cx="1953766" cy="272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6" descr="https://encrypted-tbn0.gstatic.com/images?q=tbn:ANd9GcRo0VOI-Sabi7IvPoermwqb2Vjr0JBci06uQ0OTSGxoLrTPxUDd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16832"/>
            <a:ext cx="19716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379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e-IL" sz="3600" dirty="0" smtClean="0"/>
              <a:t>מי הדמויות שפגשנו </a:t>
            </a:r>
          </a:p>
          <a:p>
            <a:pPr marL="45720" indent="0">
              <a:buNone/>
            </a:pPr>
            <a:r>
              <a:rPr lang="he-IL" sz="3600" dirty="0" smtClean="0"/>
              <a:t>במהלך הסיפור?</a:t>
            </a:r>
          </a:p>
        </p:txBody>
      </p:sp>
    </p:spTree>
    <p:extLst>
      <p:ext uri="{BB962C8B-B14F-4D97-AF65-F5344CB8AC3E}">
        <p14:creationId xmlns:p14="http://schemas.microsoft.com/office/powerpoint/2010/main" val="3256152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187625" y="2204864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he-IL" sz="3200" dirty="0"/>
              <a:t>עם מי מהדמויות אני מזדהה?</a:t>
            </a:r>
          </a:p>
        </p:txBody>
      </p:sp>
    </p:spTree>
    <p:extLst>
      <p:ext uri="{BB962C8B-B14F-4D97-AF65-F5344CB8AC3E}">
        <p14:creationId xmlns:p14="http://schemas.microsoft.com/office/powerpoint/2010/main" val="2854308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he-IL" sz="3600" dirty="0" smtClean="0"/>
              <a:t>בחר את אחת הדמויות המופיעות בסיפור (זו שאתה מזדהה </a:t>
            </a:r>
            <a:r>
              <a:rPr lang="he-IL" sz="3600" dirty="0" err="1" smtClean="0"/>
              <a:t>עימה</a:t>
            </a:r>
            <a:r>
              <a:rPr lang="he-IL" sz="3600" dirty="0" smtClean="0"/>
              <a:t>, או אחרת, </a:t>
            </a:r>
            <a:r>
              <a:rPr lang="he-IL" sz="3600" dirty="0" err="1" smtClean="0"/>
              <a:t>מהמופיעות</a:t>
            </a:r>
            <a:r>
              <a:rPr lang="he-IL" sz="3600" dirty="0" smtClean="0"/>
              <a:t> באופן מפורש או לא).</a:t>
            </a:r>
          </a:p>
          <a:p>
            <a:pPr marL="45720" indent="0">
              <a:buNone/>
            </a:pPr>
            <a:r>
              <a:rPr lang="he-IL" sz="3600" dirty="0" smtClean="0"/>
              <a:t>כתוב דברים שכותבת הדמות ביומנה האישי בתום ההתרחשות בסיפור</a:t>
            </a:r>
            <a:r>
              <a:rPr lang="he-IL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0522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אני מצפה שיקרה?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519363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13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/>
              <a:t>	</a:t>
            </a:r>
            <a:r>
              <a:rPr lang="he-IL" dirty="0" smtClean="0"/>
              <a:t>		</a:t>
            </a:r>
            <a:r>
              <a:rPr lang="he-IL" dirty="0"/>
              <a:t>הוא קודם לבנו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6363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 smtClean="0"/>
              <a:t>ר</a:t>
            </a:r>
            <a:r>
              <a:rPr lang="he-IL" dirty="0"/>
              <a:t>' יהודה אומר: אם בנו זריז וממולח ותלמודו מתקיים בידו - בנו קודמו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785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אני לוקח לחיים?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35149"/>
            <a:ext cx="2020884" cy="267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22" y="691570"/>
            <a:ext cx="1953766" cy="272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6" descr="https://encrypted-tbn0.gstatic.com/images?q=tbn:ANd9GcRo0VOI-Sabi7IvPoermwqb2Vjr0JBci06uQ0OTSGxoLrTPxUDd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16832"/>
            <a:ext cx="19716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0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/>
              <a:t>כי הא </a:t>
            </a:r>
            <a:r>
              <a:rPr lang="he-IL" dirty="0" err="1"/>
              <a:t>דרב</a:t>
            </a:r>
            <a:r>
              <a:rPr lang="he-IL" dirty="0"/>
              <a:t> יעקב בריה </a:t>
            </a:r>
            <a:r>
              <a:rPr lang="he-IL" dirty="0" err="1"/>
              <a:t>דרב</a:t>
            </a:r>
            <a:r>
              <a:rPr lang="he-IL" dirty="0"/>
              <a:t> אחא בר יעקב שדריה </a:t>
            </a:r>
            <a:r>
              <a:rPr lang="he-IL" dirty="0" err="1"/>
              <a:t>אבוה</a:t>
            </a:r>
            <a:r>
              <a:rPr lang="he-IL" dirty="0"/>
              <a:t> </a:t>
            </a:r>
            <a:r>
              <a:rPr lang="he-IL" dirty="0" err="1"/>
              <a:t>לקמיה</a:t>
            </a:r>
            <a:r>
              <a:rPr lang="he-IL" dirty="0"/>
              <a:t> </a:t>
            </a:r>
            <a:r>
              <a:rPr lang="he-IL" dirty="0" err="1"/>
              <a:t>דאביי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644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4372168"/>
            <a:ext cx="7694241" cy="1143000"/>
          </a:xfrm>
        </p:spPr>
        <p:txBody>
          <a:bodyPr/>
          <a:lstStyle/>
          <a:p>
            <a:r>
              <a:rPr lang="he-IL" dirty="0" smtClean="0"/>
              <a:t>איזו שאלה יש לי על הגמרא?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386013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3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pPr marL="45720" indent="0">
              <a:buNone/>
            </a:pPr>
            <a:r>
              <a:rPr lang="he-IL" dirty="0"/>
              <a:t>	</a:t>
            </a:r>
            <a:r>
              <a:rPr lang="he-IL" dirty="0" smtClean="0"/>
              <a:t>		</a:t>
            </a:r>
            <a:r>
              <a:rPr lang="he-IL" dirty="0"/>
              <a:t>כי אתא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97573751"/>
      </p:ext>
    </p:extLst>
  </p:cSld>
  <p:clrMapOvr>
    <a:masterClrMapping/>
  </p:clrMapOvr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195</Words>
  <Application>Microsoft Office PowerPoint</Application>
  <PresentationFormat>‫הצגה על המסך (4:3)</PresentationFormat>
  <Paragraphs>64</Paragraphs>
  <Slides>27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28" baseType="lpstr">
      <vt:lpstr>זרם מדחף</vt:lpstr>
      <vt:lpstr>תלמוד תורה קידושין כט:</vt:lpstr>
      <vt:lpstr>מצגת של PowerPoint</vt:lpstr>
      <vt:lpstr>מה אני מצפה שיקרה?</vt:lpstr>
      <vt:lpstr>מצגת של PowerPoint</vt:lpstr>
      <vt:lpstr>מצגת של PowerPoint</vt:lpstr>
      <vt:lpstr>מה אני לוקח לחיים?</vt:lpstr>
      <vt:lpstr>מצגת של PowerPoint</vt:lpstr>
      <vt:lpstr>איזו שאלה יש לי על הגמרא?</vt:lpstr>
      <vt:lpstr>מצגת של PowerPoint</vt:lpstr>
      <vt:lpstr>מה אני מצפה שיקרה?</vt:lpstr>
      <vt:lpstr>מצגת של PowerPoint</vt:lpstr>
      <vt:lpstr>מצגת של PowerPoint</vt:lpstr>
      <vt:lpstr>רגש שעולה לי נוכח הסוגיה</vt:lpstr>
      <vt:lpstr>מצגת של PowerPoint</vt:lpstr>
      <vt:lpstr>מה אני מצפה שיקרה?</vt:lpstr>
      <vt:lpstr>מצגת של PowerPoint</vt:lpstr>
      <vt:lpstr>איזו שאלה יש לי על הגמרא?</vt:lpstr>
      <vt:lpstr>מצגת של PowerPoint</vt:lpstr>
      <vt:lpstr>מה אני מצפה שיקרה?</vt:lpstr>
      <vt:lpstr>מצגת של PowerPoint</vt:lpstr>
      <vt:lpstr>מצגת של PowerPoint</vt:lpstr>
      <vt:lpstr>רגש שעולה לי נוכח הסוגיה</vt:lpstr>
      <vt:lpstr>איזו שאלה יש לי על הגמרא?</vt:lpstr>
      <vt:lpstr>מה אני לוקח לחיים?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אורי</dc:creator>
  <cp:lastModifiedBy>אורי</cp:lastModifiedBy>
  <cp:revision>13</cp:revision>
  <dcterms:created xsi:type="dcterms:W3CDTF">2013-12-30T15:11:48Z</dcterms:created>
  <dcterms:modified xsi:type="dcterms:W3CDTF">2018-05-23T20:42:31Z</dcterms:modified>
</cp:coreProperties>
</file>