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D7799F1-C0A0-4D24-8537-DD22A48BA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DBEE4EA-D2B8-4B37-9E1D-1E2EBBF708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274AF6-D24F-41AD-BDAB-B60CD4C7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AADB44-5609-4EE7-BEED-8CA6581D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3B2B18C-A651-4EA3-8717-C34F93336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489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36C3DF-17D9-41C2-A5E1-780AA56D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3875A064-6323-4DDC-A5E5-55CD72B99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DD54E78-5C78-4D5B-A20D-AB18E29C9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11F8FF-192E-4C7D-8C70-C3FB42FEA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9FB1915-BE0B-44A3-91AF-A3A286B86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028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D0F18B87-AB93-4DB5-9A79-500813BD30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5CCF00A-7C27-4110-8ACE-09C092F98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1AA4E53-CDEC-478C-B946-6C444F61D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F1A4D61-217B-488C-A716-1A1A9BCE0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ABD5A5-9AD2-4B23-843C-E586527B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647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3B6628-97B7-410F-86D5-EAC17A0EC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A0927F-B5DB-4983-8C60-B00B2B5F2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C61CA24-E7B0-4302-B06B-58ACBE8B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04E01A4-A58E-4304-AC6C-A96FC9F94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47206F8-3EE8-4A95-9B1C-265AE402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583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7B95F6A-95FA-4729-9F74-A4C0D126E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43DABE1-AEE6-4DDF-87B0-954AF1D3A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2BC5AFE-0BCF-4771-9616-63E9D89E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0AE09AD6-7270-474F-AFB8-EA3BDAEB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4EA13AA-2D6D-49EF-A285-7561BD77D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3483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AB97FE3-3216-4555-99BE-02910EA4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06DC3C-A87C-4A6C-85F6-4674848275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C6C1F899-DD3F-41C2-9422-998BE5AAE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834D228-0B23-458F-B298-100E5E90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089A9D2-5153-451C-B46C-29E641795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1626724-8295-4162-9F9C-04153D3D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603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B75639C-79D1-4370-864E-007BB304D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386321B-C28F-4F4D-BFE7-1EAAA3FE2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416C66C-0642-499A-879B-724B3A0E7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B7B13F8-7FC8-47A7-BC08-F26E57A60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AB97779-20CD-4F99-BC3A-385B39FDE5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308AFD9E-636B-4C9C-A728-B3A69BA7B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86E146BE-5C07-4091-9F0E-672B5A19A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78E0115-3F71-4E5F-9972-761E4DAEC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800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643ABC-F0B7-46FC-AADD-CE515B03F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10D3176-B835-403C-BD87-BDB26FA9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79A7092A-6EDC-46D8-9FCC-0F955FBA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F780695-7512-4293-80ED-2DA7BA6C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908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27F3DEE-06CB-40BE-9245-48A81722E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348B7EE4-B7DD-4599-AB59-E616FE7AD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7A6933B-2D39-413E-A659-82108B52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1895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C905B9-649B-4DF2-980E-56F1E154A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8C7F0F-2201-4B74-9471-D23004E24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9A9D64-C276-461A-86D1-05061CF35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9AF6917-B12B-441D-99BC-08BCB8C12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18EE6425-7209-4C33-A2A3-7B977BFE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6E4FBC7-6506-4788-8213-33A631C3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790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34DEAE0-245A-49A1-9771-676C8162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0D2A91B4-7F46-4C77-B56A-45463651C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E3456CA-0924-495F-861A-AD4590E13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C9E522C-724F-467C-A8F4-9583D6744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AB3591D-51EC-42AD-8FA9-0E5E1CEA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795DDB-5F69-4D3B-98A5-1D0ADD6CF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9617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5A3AD60-EAF1-4AB3-A0E7-ABA543F7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4765754-9ADA-4F0F-9B18-B6CD92578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7FF7626-4620-4754-9D2B-3B0B693763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7DF9A-D36D-4088-98C8-54CC3509654E}" type="datetimeFigureOut">
              <a:rPr lang="he-IL" smtClean="0"/>
              <a:t>ג'/ניסן/תשע"ט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FBE37F-8DEF-4F9C-BFDB-1AF630CEB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33B9304-56A9-4D4D-8FB5-8393B3028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7757B-9008-46BE-919C-1664D6CC876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96792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7A9F8AD-6724-4C2C-9031-08E6ADBA07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קרינת גוף שחור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B4D0159-A803-46A1-B020-E584C189E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/>
              <a:t>רקע תיאורטי- תמצית</a:t>
            </a:r>
          </a:p>
        </p:txBody>
      </p:sp>
    </p:spTree>
    <p:extLst>
      <p:ext uri="{BB962C8B-B14F-4D97-AF65-F5344CB8AC3E}">
        <p14:creationId xmlns:p14="http://schemas.microsoft.com/office/powerpoint/2010/main" val="164854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>
            <a:extLst>
              <a:ext uri="{FF2B5EF4-FFF2-40B4-BE49-F238E27FC236}">
                <a16:creationId xmlns:a16="http://schemas.microsoft.com/office/drawing/2014/main" id="{9CC596A2-1038-45DE-B0D0-3C7F048D1CC6}"/>
              </a:ext>
            </a:extLst>
          </p:cNvPr>
          <p:cNvSpPr/>
          <p:nvPr/>
        </p:nvSpPr>
        <p:spPr>
          <a:xfrm>
            <a:off x="3034937" y="927464"/>
            <a:ext cx="8382000" cy="362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8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תלות ההתנגדות בטמפרטורה.</a:t>
            </a:r>
            <a:endParaRPr lang="en-US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המודל הליניארי                             ((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R = Ro(1 + α(T – To</a:t>
            </a:r>
            <a:r>
              <a:rPr lang="he-IL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</a:t>
            </a:r>
          </a:p>
          <a:p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                                                        </a:t>
            </a:r>
            <a:r>
              <a:rPr lang="he-I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אשר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α=0.0045 K</a:t>
            </a:r>
            <a:r>
              <a:rPr lang="en-US" sz="2400" baseline="30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-1</a:t>
            </a:r>
            <a:endParaRPr lang="en-US" sz="2400" baseline="30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המודל הנוסף שנזכר בספרות                         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R = R</a:t>
            </a:r>
            <a:r>
              <a:rPr lang="en-US" sz="2400" baseline="-25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0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(T/T</a:t>
            </a:r>
            <a:r>
              <a:rPr lang="en-US" sz="2400" baseline="-25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0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)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μ</a:t>
            </a:r>
            <a:endParaRPr lang="he-IL" sz="2400" dirty="0">
              <a:latin typeface="David" panose="020E0502060401010101" pitchFamily="34" charset="-79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+mj-cs"/>
              </a:rPr>
              <a:t>                                                               אשר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 μ=1.2003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אור מלא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3.5V,0.3A                -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- על פי הרשום על הנורה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טמפ' התכה של ט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ונגסטן – כ- 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3700K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55949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extLst>
              <a:ext uri="{FF2B5EF4-FFF2-40B4-BE49-F238E27FC236}">
                <a16:creationId xmlns:a16="http://schemas.microsoft.com/office/drawing/2014/main" id="{F16D0A8B-3D0E-470C-9783-7EE4D236C184}"/>
              </a:ext>
            </a:extLst>
          </p:cNvPr>
          <p:cNvSpPr/>
          <p:nvPr/>
        </p:nvSpPr>
        <p:spPr>
          <a:xfrm>
            <a:off x="988423" y="774961"/>
            <a:ext cx="10215154" cy="4558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he-IL" sz="2400" i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צריכת האנרגיה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-הספק חשמלי :                                                             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P =  IV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הספק פליטת החום בהולכה ובהסעה (חוק ההתקררות של </a:t>
            </a:r>
            <a:r>
              <a:rPr lang="he-IL" sz="2400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ניטון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):       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(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To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-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)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  <a:sym typeface="Symbol" panose="05050102010706020507" pitchFamily="18" charset="2"/>
              </a:rPr>
              <a:t>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=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Q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הספק הקרינה  על פי חוק סטפן- </a:t>
            </a:r>
            <a:r>
              <a:rPr lang="he-IL" sz="2400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בולצמן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:                           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( </a:t>
            </a:r>
            <a:r>
              <a:rPr lang="he-IL" sz="2400" b="1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4</a:t>
            </a:r>
            <a:r>
              <a:rPr lang="he-IL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</a:t>
            </a:r>
            <a:r>
              <a:rPr lang="en-US" sz="2400" b="1" baseline="-25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O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-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T</a:t>
            </a:r>
            <a:r>
              <a:rPr lang="en-US" sz="2400" b="1" baseline="300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4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) 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ε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  <a:sym typeface="Symbol" panose="05050102010706020507" pitchFamily="18" charset="2"/>
              </a:rPr>
              <a:t></a:t>
            </a:r>
            <a:r>
              <a:rPr lang="en-US" sz="2400" b="1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A</a:t>
            </a:r>
            <a:r>
              <a:rPr lang="he-IL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= </a:t>
            </a:r>
            <a:r>
              <a:rPr lang="en-US" sz="2400" b="1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I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  <a:sym typeface="Symbol" panose="05050102010706020507" pitchFamily="18" charset="2"/>
              </a:rPr>
              <a:t>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- פרמטר הפסדי החום בהולכה ובהסעה של המערכת - לא ידוע,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ε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- </a:t>
            </a:r>
            <a:r>
              <a:rPr lang="he-IL" sz="2400" dirty="0" err="1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האמסיביות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(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(emissivity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 של הטונגסטן </a:t>
            </a: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(ε &lt;1) 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,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 - A</a:t>
            </a:r>
            <a:r>
              <a:rPr lang="he-IL" sz="2400" dirty="0">
                <a:latin typeface="Arial" panose="020B0604020202020204" pitchFamily="34" charset="0"/>
                <a:ea typeface="Times New Roman" panose="02020603050405020304" pitchFamily="18" charset="0"/>
                <a:cs typeface="+mj-cs"/>
              </a:rPr>
              <a:t>השטח הקורן האפקטיבי  - ניתן להעריך ו-\ או למדוד (כיוון נוסף להמשך החקר),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  <a:p>
            <a:pPr marL="285750" indent="-285750">
              <a:lnSpc>
                <a:spcPct val="150000"/>
              </a:lnSpc>
              <a:buFont typeface="Symbol" panose="05050102010706020507" pitchFamily="18" charset="2"/>
              <a:buChar char="s"/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+mj-cs"/>
              </a:rPr>
              <a:t>-  קבוע סטפן. </a:t>
            </a:r>
          </a:p>
          <a:p>
            <a:pPr>
              <a:lnSpc>
                <a:spcPct val="150000"/>
              </a:lnSpc>
            </a:pPr>
            <a:r>
              <a:rPr lang="he-IL" sz="2400" dirty="0">
                <a:latin typeface="David" panose="020E0502060401010101" pitchFamily="34" charset="-79"/>
                <a:ea typeface="Times New Roman" panose="02020603050405020304" pitchFamily="18" charset="0"/>
                <a:cs typeface="+mj-cs"/>
              </a:rPr>
              <a:t>שימור האנרגיה:                                                       </a:t>
            </a:r>
            <a:r>
              <a:rPr lang="en-US" sz="2800" b="1" dirty="0">
                <a:latin typeface="David" panose="020E0502060401010101" pitchFamily="34" charset="-79"/>
                <a:ea typeface="Times New Roman" panose="02020603050405020304" pitchFamily="18" charset="0"/>
                <a:cs typeface="+mj-cs"/>
              </a:rPr>
              <a:t>P=Q+I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824853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120</Words>
  <Application>Microsoft Office PowerPoint</Application>
  <PresentationFormat>מסך רחב</PresentationFormat>
  <Paragraphs>17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David</vt:lpstr>
      <vt:lpstr>Symbol</vt:lpstr>
      <vt:lpstr>Times New Roman</vt:lpstr>
      <vt:lpstr>ערכת נושא Office</vt:lpstr>
      <vt:lpstr>קרינת גוף שחור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User</dc:creator>
  <cp:lastModifiedBy>User</cp:lastModifiedBy>
  <cp:revision>3</cp:revision>
  <dcterms:created xsi:type="dcterms:W3CDTF">2019-04-08T16:43:45Z</dcterms:created>
  <dcterms:modified xsi:type="dcterms:W3CDTF">2019-04-08T17:05:00Z</dcterms:modified>
</cp:coreProperties>
</file>