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0BA574-3426-4E4B-83D7-CFA7AA68134B}">
  <a:tblStyle styleId="{D40BA574-3426-4E4B-83D7-CFA7AA68134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rtl="1"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rgbClr val="888D9B"/>
              </a:buClr>
              <a:buSzPts val="2400"/>
              <a:buNone/>
              <a:defRPr sz="2400">
                <a:solidFill>
                  <a:srgbClr val="888D9B"/>
                </a:solidFill>
              </a:defRPr>
            </a:lvl1pPr>
            <a:lvl2pPr indent="-228600" lvl="1" marL="914400" rtl="1" algn="r">
              <a:lnSpc>
                <a:spcPct val="90000"/>
              </a:lnSpc>
              <a:spcBef>
                <a:spcPts val="500"/>
              </a:spcBef>
              <a:spcAft>
                <a:spcPts val="0"/>
              </a:spcAft>
              <a:buClr>
                <a:srgbClr val="888D9B"/>
              </a:buClr>
              <a:buSzPts val="2000"/>
              <a:buNone/>
              <a:defRPr sz="2000">
                <a:solidFill>
                  <a:srgbClr val="888D9B"/>
                </a:solidFill>
              </a:defRPr>
            </a:lvl2pPr>
            <a:lvl3pPr indent="-228600" lvl="2" marL="1371600" rtl="1" algn="r">
              <a:lnSpc>
                <a:spcPct val="90000"/>
              </a:lnSpc>
              <a:spcBef>
                <a:spcPts val="500"/>
              </a:spcBef>
              <a:spcAft>
                <a:spcPts val="0"/>
              </a:spcAft>
              <a:buClr>
                <a:srgbClr val="888D9B"/>
              </a:buClr>
              <a:buSzPts val="1800"/>
              <a:buNone/>
              <a:defRPr sz="1800">
                <a:solidFill>
                  <a:srgbClr val="888D9B"/>
                </a:solidFill>
              </a:defRPr>
            </a:lvl3pPr>
            <a:lvl4pPr indent="-228600" lvl="3" marL="1828800" rtl="1" algn="r">
              <a:lnSpc>
                <a:spcPct val="90000"/>
              </a:lnSpc>
              <a:spcBef>
                <a:spcPts val="500"/>
              </a:spcBef>
              <a:spcAft>
                <a:spcPts val="0"/>
              </a:spcAft>
              <a:buClr>
                <a:srgbClr val="888D9B"/>
              </a:buClr>
              <a:buSzPts val="1600"/>
              <a:buNone/>
              <a:defRPr sz="1600">
                <a:solidFill>
                  <a:srgbClr val="888D9B"/>
                </a:solidFill>
              </a:defRPr>
            </a:lvl4pPr>
            <a:lvl5pPr indent="-228600" lvl="4" marL="2286000" rtl="1" algn="r">
              <a:lnSpc>
                <a:spcPct val="90000"/>
              </a:lnSpc>
              <a:spcBef>
                <a:spcPts val="500"/>
              </a:spcBef>
              <a:spcAft>
                <a:spcPts val="0"/>
              </a:spcAft>
              <a:buClr>
                <a:srgbClr val="888D9B"/>
              </a:buClr>
              <a:buSzPts val="1600"/>
              <a:buNone/>
              <a:defRPr sz="1600">
                <a:solidFill>
                  <a:srgbClr val="888D9B"/>
                </a:solidFill>
              </a:defRPr>
            </a:lvl5pPr>
            <a:lvl6pPr indent="-228600" lvl="5" marL="2743200" rtl="1" algn="r">
              <a:lnSpc>
                <a:spcPct val="90000"/>
              </a:lnSpc>
              <a:spcBef>
                <a:spcPts val="500"/>
              </a:spcBef>
              <a:spcAft>
                <a:spcPts val="0"/>
              </a:spcAft>
              <a:buClr>
                <a:srgbClr val="888D9B"/>
              </a:buClr>
              <a:buSzPts val="1600"/>
              <a:buNone/>
              <a:defRPr sz="1600">
                <a:solidFill>
                  <a:srgbClr val="888D9B"/>
                </a:solidFill>
              </a:defRPr>
            </a:lvl6pPr>
            <a:lvl7pPr indent="-228600" lvl="6" marL="3200400" rtl="1" algn="r">
              <a:lnSpc>
                <a:spcPct val="90000"/>
              </a:lnSpc>
              <a:spcBef>
                <a:spcPts val="500"/>
              </a:spcBef>
              <a:spcAft>
                <a:spcPts val="0"/>
              </a:spcAft>
              <a:buClr>
                <a:srgbClr val="888D9B"/>
              </a:buClr>
              <a:buSzPts val="1600"/>
              <a:buNone/>
              <a:defRPr sz="1600">
                <a:solidFill>
                  <a:srgbClr val="888D9B"/>
                </a:solidFill>
              </a:defRPr>
            </a:lvl7pPr>
            <a:lvl8pPr indent="-228600" lvl="7" marL="3657600" rtl="1" algn="r">
              <a:lnSpc>
                <a:spcPct val="90000"/>
              </a:lnSpc>
              <a:spcBef>
                <a:spcPts val="500"/>
              </a:spcBef>
              <a:spcAft>
                <a:spcPts val="0"/>
              </a:spcAft>
              <a:buClr>
                <a:srgbClr val="888D9B"/>
              </a:buClr>
              <a:buSzPts val="1600"/>
              <a:buNone/>
              <a:defRPr sz="1600">
                <a:solidFill>
                  <a:srgbClr val="888D9B"/>
                </a:solidFill>
              </a:defRPr>
            </a:lvl8pPr>
            <a:lvl9pPr indent="-228600" lvl="8" marL="4114800" rtl="1" algn="r">
              <a:lnSpc>
                <a:spcPct val="90000"/>
              </a:lnSpc>
              <a:spcBef>
                <a:spcPts val="500"/>
              </a:spcBef>
              <a:spcAft>
                <a:spcPts val="0"/>
              </a:spcAft>
              <a:buClr>
                <a:srgbClr val="888D9B"/>
              </a:buClr>
              <a:buSzPts val="1600"/>
              <a:buNone/>
              <a:defRPr sz="1600">
                <a:solidFill>
                  <a:srgbClr val="888D9B"/>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rtl="1"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rtl="1"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1"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D9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D9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D9B"/>
                </a:solidFill>
                <a:latin typeface="Calibri"/>
                <a:ea typeface="Calibri"/>
                <a:cs typeface="Calibri"/>
                <a:sym typeface="Calibri"/>
              </a:defRPr>
            </a:lvl1pPr>
            <a:lvl2pPr indent="0" lvl="1" marL="0" marR="0" rtl="0" algn="r">
              <a:spcBef>
                <a:spcPts val="0"/>
              </a:spcBef>
              <a:buNone/>
              <a:defRPr b="0" i="0" sz="1200" u="none" cap="none" strike="noStrike">
                <a:solidFill>
                  <a:srgbClr val="888D9B"/>
                </a:solidFill>
                <a:latin typeface="Calibri"/>
                <a:ea typeface="Calibri"/>
                <a:cs typeface="Calibri"/>
                <a:sym typeface="Calibri"/>
              </a:defRPr>
            </a:lvl2pPr>
            <a:lvl3pPr indent="0" lvl="2" marL="0" marR="0" rtl="0" algn="r">
              <a:spcBef>
                <a:spcPts val="0"/>
              </a:spcBef>
              <a:buNone/>
              <a:defRPr b="0" i="0" sz="1200" u="none" cap="none" strike="noStrike">
                <a:solidFill>
                  <a:srgbClr val="888D9B"/>
                </a:solidFill>
                <a:latin typeface="Calibri"/>
                <a:ea typeface="Calibri"/>
                <a:cs typeface="Calibri"/>
                <a:sym typeface="Calibri"/>
              </a:defRPr>
            </a:lvl3pPr>
            <a:lvl4pPr indent="0" lvl="3" marL="0" marR="0" rtl="0" algn="r">
              <a:spcBef>
                <a:spcPts val="0"/>
              </a:spcBef>
              <a:buNone/>
              <a:defRPr b="0" i="0" sz="1200" u="none" cap="none" strike="noStrike">
                <a:solidFill>
                  <a:srgbClr val="888D9B"/>
                </a:solidFill>
                <a:latin typeface="Calibri"/>
                <a:ea typeface="Calibri"/>
                <a:cs typeface="Calibri"/>
                <a:sym typeface="Calibri"/>
              </a:defRPr>
            </a:lvl4pPr>
            <a:lvl5pPr indent="0" lvl="4" marL="0" marR="0" rtl="0" algn="r">
              <a:spcBef>
                <a:spcPts val="0"/>
              </a:spcBef>
              <a:buNone/>
              <a:defRPr b="0" i="0" sz="1200" u="none" cap="none" strike="noStrike">
                <a:solidFill>
                  <a:srgbClr val="888D9B"/>
                </a:solidFill>
                <a:latin typeface="Calibri"/>
                <a:ea typeface="Calibri"/>
                <a:cs typeface="Calibri"/>
                <a:sym typeface="Calibri"/>
              </a:defRPr>
            </a:lvl5pPr>
            <a:lvl6pPr indent="0" lvl="5" marL="0" marR="0" rtl="0" algn="r">
              <a:spcBef>
                <a:spcPts val="0"/>
              </a:spcBef>
              <a:buNone/>
              <a:defRPr b="0" i="0" sz="1200" u="none" cap="none" strike="noStrike">
                <a:solidFill>
                  <a:srgbClr val="888D9B"/>
                </a:solidFill>
                <a:latin typeface="Calibri"/>
                <a:ea typeface="Calibri"/>
                <a:cs typeface="Calibri"/>
                <a:sym typeface="Calibri"/>
              </a:defRPr>
            </a:lvl6pPr>
            <a:lvl7pPr indent="0" lvl="6" marL="0" marR="0" rtl="0" algn="r">
              <a:spcBef>
                <a:spcPts val="0"/>
              </a:spcBef>
              <a:buNone/>
              <a:defRPr b="0" i="0" sz="1200" u="none" cap="none" strike="noStrike">
                <a:solidFill>
                  <a:srgbClr val="888D9B"/>
                </a:solidFill>
                <a:latin typeface="Calibri"/>
                <a:ea typeface="Calibri"/>
                <a:cs typeface="Calibri"/>
                <a:sym typeface="Calibri"/>
              </a:defRPr>
            </a:lvl7pPr>
            <a:lvl8pPr indent="0" lvl="7" marL="0" marR="0" rtl="0" algn="r">
              <a:spcBef>
                <a:spcPts val="0"/>
              </a:spcBef>
              <a:buNone/>
              <a:defRPr b="0" i="0" sz="1200" u="none" cap="none" strike="noStrike">
                <a:solidFill>
                  <a:srgbClr val="888D9B"/>
                </a:solidFill>
                <a:latin typeface="Calibri"/>
                <a:ea typeface="Calibri"/>
                <a:cs typeface="Calibri"/>
                <a:sym typeface="Calibri"/>
              </a:defRPr>
            </a:lvl8pPr>
            <a:lvl9pPr indent="0" lvl="8" marL="0" marR="0" rtl="0" algn="r">
              <a:spcBef>
                <a:spcPts val="0"/>
              </a:spcBef>
              <a:buNone/>
              <a:defRPr b="0" i="0" sz="1200" u="none" cap="none" strike="noStrike">
                <a:solidFill>
                  <a:srgbClr val="888D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youtu.be/R5ydbvj-17k" TargetMode="External"/><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3.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 name="Shape 87"/>
        <p:cNvGrpSpPr/>
        <p:nvPr/>
      </p:nvGrpSpPr>
      <p:grpSpPr>
        <a:xfrm>
          <a:off x="0" y="0"/>
          <a:ext cx="0" cy="0"/>
          <a:chOff x="0" y="0"/>
          <a:chExt cx="0" cy="0"/>
        </a:xfrm>
      </p:grpSpPr>
      <p:sp>
        <p:nvSpPr>
          <p:cNvPr id="88" name="Google Shape;88;p13"/>
          <p:cNvSpPr txBox="1"/>
          <p:nvPr/>
        </p:nvSpPr>
        <p:spPr>
          <a:xfrm>
            <a:off x="6629400" y="4632156"/>
            <a:ext cx="3887353"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iw-IL" sz="4400" u="none" cap="none" strike="noStrike">
                <a:solidFill>
                  <a:schemeClr val="lt2"/>
                </a:solidFill>
                <a:latin typeface="Arial"/>
                <a:ea typeface="Arial"/>
                <a:cs typeface="Arial"/>
                <a:sym typeface="Arial"/>
              </a:rPr>
              <a:t>כותרת ראשית</a:t>
            </a:r>
            <a:endParaRPr/>
          </a:p>
        </p:txBody>
      </p:sp>
      <p:sp>
        <p:nvSpPr>
          <p:cNvPr id="89" name="Google Shape;89;p13"/>
          <p:cNvSpPr txBox="1"/>
          <p:nvPr/>
        </p:nvSpPr>
        <p:spPr>
          <a:xfrm>
            <a:off x="7347666" y="5324534"/>
            <a:ext cx="3169084"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iw-IL" sz="3200" u="none" cap="none" strike="noStrike">
                <a:solidFill>
                  <a:schemeClr val="lt1"/>
                </a:solidFill>
                <a:latin typeface="Arial"/>
                <a:ea typeface="Arial"/>
                <a:cs typeface="Arial"/>
                <a:sym typeface="Arial"/>
              </a:rPr>
              <a:t>כותרת משנית</a:t>
            </a:r>
            <a:endParaRPr/>
          </a:p>
        </p:txBody>
      </p:sp>
      <p:pic>
        <p:nvPicPr>
          <p:cNvPr id="90" name="Google Shape;90;p13"/>
          <p:cNvPicPr preferRelativeResize="0"/>
          <p:nvPr/>
        </p:nvPicPr>
        <p:blipFill rotWithShape="1">
          <a:blip r:embed="rId3">
            <a:alphaModFix/>
          </a:blip>
          <a:srcRect b="0" l="0" r="0" t="0"/>
          <a:stretch/>
        </p:blipFill>
        <p:spPr>
          <a:xfrm rot="10800000">
            <a:off x="10867625" y="4835880"/>
            <a:ext cx="63796" cy="955664"/>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714702" y="538160"/>
            <a:ext cx="941834" cy="10271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p22"/>
          <p:cNvSpPr txBox="1"/>
          <p:nvPr/>
        </p:nvSpPr>
        <p:spPr>
          <a:xfrm>
            <a:off x="3178418" y="596142"/>
            <a:ext cx="6124353"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2800">
                <a:solidFill>
                  <a:schemeClr val="lt2"/>
                </a:solidFill>
                <a:latin typeface="Arial"/>
                <a:ea typeface="Arial"/>
                <a:cs typeface="Arial"/>
                <a:sym typeface="Arial"/>
              </a:rPr>
              <a:t>או גלריית תמונות</a:t>
            </a:r>
            <a:endParaRPr/>
          </a:p>
        </p:txBody>
      </p:sp>
      <p:pic>
        <p:nvPicPr>
          <p:cNvPr id="167" name="Google Shape;167;p22"/>
          <p:cNvPicPr preferRelativeResize="0"/>
          <p:nvPr/>
        </p:nvPicPr>
        <p:blipFill rotWithShape="1">
          <a:blip r:embed="rId3">
            <a:alphaModFix/>
          </a:blip>
          <a:srcRect b="0" l="0" r="0" t="0"/>
          <a:stretch/>
        </p:blipFill>
        <p:spPr>
          <a:xfrm flipH="1" rot="10800000">
            <a:off x="9556889" y="681206"/>
            <a:ext cx="82937" cy="1095792"/>
          </a:xfrm>
          <a:prstGeom prst="rect">
            <a:avLst/>
          </a:prstGeom>
          <a:noFill/>
          <a:ln>
            <a:noFill/>
          </a:ln>
        </p:spPr>
      </p:pic>
      <p:sp>
        <p:nvSpPr>
          <p:cNvPr id="168" name="Google Shape;168;p22"/>
          <p:cNvSpPr txBox="1"/>
          <p:nvPr/>
        </p:nvSpPr>
        <p:spPr>
          <a:xfrm>
            <a:off x="3398513" y="1142198"/>
            <a:ext cx="5904257"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2000">
                <a:solidFill>
                  <a:schemeClr val="lt1"/>
                </a:solidFill>
                <a:latin typeface="Arial"/>
                <a:ea typeface="Arial"/>
                <a:cs typeface="Arial"/>
                <a:sym typeface="Arial"/>
              </a:rPr>
              <a:t>ויש מקום גם להסבר – שלא יהיו תמונות חסרות משמעות ככה סתם. שיהיה ברור מה רואים........</a:t>
            </a:r>
            <a:endParaRPr/>
          </a:p>
        </p:txBody>
      </p:sp>
      <p:pic>
        <p:nvPicPr>
          <p:cNvPr id="169" name="Google Shape;169;p22"/>
          <p:cNvPicPr preferRelativeResize="0"/>
          <p:nvPr/>
        </p:nvPicPr>
        <p:blipFill rotWithShape="1">
          <a:blip r:embed="rId4">
            <a:alphaModFix/>
          </a:blip>
          <a:srcRect b="27988" l="0" r="0" t="0"/>
          <a:stretch/>
        </p:blipFill>
        <p:spPr>
          <a:xfrm>
            <a:off x="6140142" y="2277247"/>
            <a:ext cx="3499684" cy="1890130"/>
          </a:xfrm>
          <a:prstGeom prst="roundRect">
            <a:avLst>
              <a:gd fmla="val 8594" name="adj"/>
            </a:avLst>
          </a:prstGeom>
          <a:solidFill>
            <a:srgbClr val="ECECEC"/>
          </a:solidFill>
          <a:ln>
            <a:noFill/>
          </a:ln>
        </p:spPr>
      </p:pic>
      <p:pic>
        <p:nvPicPr>
          <p:cNvPr id="170" name="Google Shape;170;p22"/>
          <p:cNvPicPr preferRelativeResize="0"/>
          <p:nvPr/>
        </p:nvPicPr>
        <p:blipFill rotWithShape="1">
          <a:blip r:embed="rId5">
            <a:alphaModFix/>
          </a:blip>
          <a:srcRect b="0" l="0" r="0" t="0"/>
          <a:stretch/>
        </p:blipFill>
        <p:spPr>
          <a:xfrm>
            <a:off x="6140142" y="4310882"/>
            <a:ext cx="3499684" cy="1950976"/>
          </a:xfrm>
          <a:prstGeom prst="roundRect">
            <a:avLst>
              <a:gd fmla="val 8594" name="adj"/>
            </a:avLst>
          </a:prstGeom>
          <a:solidFill>
            <a:srgbClr val="ECECEC"/>
          </a:solidFill>
          <a:ln>
            <a:noFill/>
          </a:ln>
        </p:spPr>
      </p:pic>
      <p:pic>
        <p:nvPicPr>
          <p:cNvPr id="171" name="Google Shape;171;p22"/>
          <p:cNvPicPr preferRelativeResize="0"/>
          <p:nvPr/>
        </p:nvPicPr>
        <p:blipFill rotWithShape="1">
          <a:blip r:embed="rId6">
            <a:alphaModFix/>
          </a:blip>
          <a:srcRect b="0" l="0" r="0" t="0"/>
          <a:stretch/>
        </p:blipFill>
        <p:spPr>
          <a:xfrm>
            <a:off x="2471525" y="2277247"/>
            <a:ext cx="3499684" cy="1890130"/>
          </a:xfrm>
          <a:prstGeom prst="roundRect">
            <a:avLst>
              <a:gd fmla="val 8594" name="adj"/>
            </a:avLst>
          </a:prstGeom>
          <a:solidFill>
            <a:srgbClr val="ECECEC"/>
          </a:solidFill>
          <a:ln>
            <a:noFill/>
          </a:ln>
        </p:spPr>
      </p:pic>
      <p:pic>
        <p:nvPicPr>
          <p:cNvPr id="172" name="Google Shape;172;p22"/>
          <p:cNvPicPr preferRelativeResize="0"/>
          <p:nvPr/>
        </p:nvPicPr>
        <p:blipFill rotWithShape="1">
          <a:blip r:embed="rId4">
            <a:alphaModFix/>
          </a:blip>
          <a:srcRect b="27988" l="0" r="0" t="0"/>
          <a:stretch/>
        </p:blipFill>
        <p:spPr>
          <a:xfrm>
            <a:off x="2471525" y="4310882"/>
            <a:ext cx="3499684" cy="1890130"/>
          </a:xfrm>
          <a:prstGeom prst="roundRect">
            <a:avLst>
              <a:gd fmla="val 8594" name="adj"/>
            </a:avLst>
          </a:prstGeom>
          <a:solidFill>
            <a:srgbClr val="ECECEC"/>
          </a:solidFill>
          <a:ln>
            <a:noFill/>
          </a:ln>
        </p:spPr>
      </p:pic>
      <p:pic>
        <p:nvPicPr>
          <p:cNvPr id="173" name="Google Shape;173;p22"/>
          <p:cNvPicPr preferRelativeResize="0"/>
          <p:nvPr/>
        </p:nvPicPr>
        <p:blipFill rotWithShape="1">
          <a:blip r:embed="rId7">
            <a:alphaModFix/>
          </a:blip>
          <a:srcRect b="0" l="0" r="0" t="0"/>
          <a:stretch/>
        </p:blipFill>
        <p:spPr>
          <a:xfrm>
            <a:off x="714702" y="538160"/>
            <a:ext cx="941834" cy="10271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7" name="Shape 177"/>
        <p:cNvGrpSpPr/>
        <p:nvPr/>
      </p:nvGrpSpPr>
      <p:grpSpPr>
        <a:xfrm>
          <a:off x="0" y="0"/>
          <a:ext cx="0" cy="0"/>
          <a:chOff x="0" y="0"/>
          <a:chExt cx="0" cy="0"/>
        </a:xfrm>
      </p:grpSpPr>
      <p:pic>
        <p:nvPicPr>
          <p:cNvPr id="178" name="Google Shape;178;p23">
            <a:hlinkClick r:id="rId3"/>
          </p:cNvPr>
          <p:cNvPicPr preferRelativeResize="0"/>
          <p:nvPr/>
        </p:nvPicPr>
        <p:blipFill rotWithShape="1">
          <a:blip r:embed="rId4">
            <a:alphaModFix/>
          </a:blip>
          <a:srcRect b="0" l="0" r="0" t="0"/>
          <a:stretch/>
        </p:blipFill>
        <p:spPr>
          <a:xfrm>
            <a:off x="2488315" y="2111803"/>
            <a:ext cx="7087776" cy="3984928"/>
          </a:xfrm>
          <a:prstGeom prst="roundRect">
            <a:avLst>
              <a:gd fmla="val 4206" name="adj"/>
            </a:avLst>
          </a:prstGeom>
          <a:solidFill>
            <a:srgbClr val="ECECEC"/>
          </a:solidFill>
          <a:ln>
            <a:noFill/>
          </a:ln>
        </p:spPr>
      </p:pic>
      <p:sp>
        <p:nvSpPr>
          <p:cNvPr id="179" name="Google Shape;179;p23"/>
          <p:cNvSpPr txBox="1"/>
          <p:nvPr/>
        </p:nvSpPr>
        <p:spPr>
          <a:xfrm>
            <a:off x="2970028" y="870127"/>
            <a:ext cx="612435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lt1"/>
                </a:solidFill>
                <a:latin typeface="Arial"/>
                <a:ea typeface="Arial"/>
                <a:cs typeface="Arial"/>
                <a:sym typeface="Arial"/>
              </a:rPr>
              <a:t>או סרטון בנושא מעניין או משעשע</a:t>
            </a:r>
            <a:endParaRPr/>
          </a:p>
        </p:txBody>
      </p:sp>
      <p:pic>
        <p:nvPicPr>
          <p:cNvPr id="180" name="Google Shape;180;p23"/>
          <p:cNvPicPr preferRelativeResize="0"/>
          <p:nvPr/>
        </p:nvPicPr>
        <p:blipFill rotWithShape="1">
          <a:blip r:embed="rId5">
            <a:alphaModFix/>
          </a:blip>
          <a:srcRect b="0" l="0" r="0" t="0"/>
          <a:stretch/>
        </p:blipFill>
        <p:spPr>
          <a:xfrm flipH="1" rot="5400000">
            <a:off x="5990183" y="1013539"/>
            <a:ext cx="84040" cy="1233220"/>
          </a:xfrm>
          <a:prstGeom prst="rect">
            <a:avLst/>
          </a:prstGeom>
          <a:noFill/>
          <a:ln>
            <a:noFill/>
          </a:ln>
        </p:spPr>
      </p:pic>
      <p:pic>
        <p:nvPicPr>
          <p:cNvPr id="181" name="Google Shape;181;p23"/>
          <p:cNvPicPr preferRelativeResize="0"/>
          <p:nvPr/>
        </p:nvPicPr>
        <p:blipFill rotWithShape="1">
          <a:blip r:embed="rId6">
            <a:alphaModFix/>
          </a:blip>
          <a:srcRect b="0" l="0" r="0" t="0"/>
          <a:stretch/>
        </p:blipFill>
        <p:spPr>
          <a:xfrm>
            <a:off x="714702" y="538160"/>
            <a:ext cx="941834" cy="10271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4"/>
          <p:cNvSpPr txBox="1"/>
          <p:nvPr>
            <p:ph type="title"/>
          </p:nvPr>
        </p:nvSpPr>
        <p:spPr>
          <a:xfrm>
            <a:off x="2950801" y="1172191"/>
            <a:ext cx="6994894" cy="2665154"/>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chemeClr val="dk1"/>
              </a:buClr>
              <a:buSzPts val="5400"/>
              <a:buFont typeface="Arial"/>
              <a:buNone/>
            </a:pPr>
            <a:r>
              <a:rPr lang="iw-IL" sz="5400">
                <a:latin typeface="Arial"/>
                <a:ea typeface="Arial"/>
                <a:cs typeface="Arial"/>
                <a:sym typeface="Arial"/>
              </a:rPr>
              <a:t>מיצוב רשת אמית</a:t>
            </a:r>
            <a:br>
              <a:rPr lang="iw-IL" sz="5400"/>
            </a:br>
            <a:r>
              <a:rPr lang="iw-IL" sz="5400">
                <a:solidFill>
                  <a:schemeClr val="lt2"/>
                </a:solidFill>
                <a:latin typeface="Arial"/>
                <a:ea typeface="Arial"/>
                <a:cs typeface="Arial"/>
                <a:sym typeface="Arial"/>
              </a:rPr>
              <a:t>כרשת החינוך </a:t>
            </a:r>
            <a:r>
              <a:rPr lang="iw-IL" sz="5400">
                <a:solidFill>
                  <a:schemeClr val="dk2"/>
                </a:solidFill>
                <a:latin typeface="Arial"/>
                <a:ea typeface="Arial"/>
                <a:cs typeface="Arial"/>
                <a:sym typeface="Arial"/>
              </a:rPr>
              <a:t>המובילה</a:t>
            </a:r>
            <a:br>
              <a:rPr lang="iw-IL" sz="5400">
                <a:solidFill>
                  <a:schemeClr val="dk2"/>
                </a:solidFill>
                <a:latin typeface="Arial"/>
                <a:ea typeface="Arial"/>
                <a:cs typeface="Arial"/>
                <a:sym typeface="Arial"/>
              </a:rPr>
            </a:br>
            <a:r>
              <a:rPr lang="iw-IL" sz="5400">
                <a:solidFill>
                  <a:schemeClr val="lt2"/>
                </a:solidFill>
                <a:latin typeface="Arial"/>
                <a:ea typeface="Arial"/>
                <a:cs typeface="Arial"/>
                <a:sym typeface="Arial"/>
              </a:rPr>
              <a:t>לכלל ישראל*</a:t>
            </a:r>
            <a:endParaRPr/>
          </a:p>
        </p:txBody>
      </p:sp>
      <p:pic>
        <p:nvPicPr>
          <p:cNvPr id="97" name="Google Shape;97;p14"/>
          <p:cNvPicPr preferRelativeResize="0"/>
          <p:nvPr/>
        </p:nvPicPr>
        <p:blipFill rotWithShape="1">
          <a:blip r:embed="rId4">
            <a:alphaModFix/>
          </a:blip>
          <a:srcRect b="0" l="0" r="0" t="0"/>
          <a:stretch/>
        </p:blipFill>
        <p:spPr>
          <a:xfrm>
            <a:off x="556300" y="412011"/>
            <a:ext cx="918169" cy="1001369"/>
          </a:xfrm>
          <a:prstGeom prst="rect">
            <a:avLst/>
          </a:prstGeom>
          <a:noFill/>
          <a:ln>
            <a:noFill/>
          </a:ln>
        </p:spPr>
      </p:pic>
      <p:sp>
        <p:nvSpPr>
          <p:cNvPr id="98" name="Google Shape;98;p14"/>
          <p:cNvSpPr txBox="1"/>
          <p:nvPr/>
        </p:nvSpPr>
        <p:spPr>
          <a:xfrm>
            <a:off x="782431" y="5647947"/>
            <a:ext cx="24773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w-IL" sz="1800" u="none" cap="none" strike="noStrike">
                <a:solidFill>
                  <a:schemeClr val="dk1"/>
                </a:solidFill>
                <a:latin typeface="Arial"/>
                <a:ea typeface="Arial"/>
                <a:cs typeface="Arial"/>
                <a:sym typeface="Arial"/>
              </a:rPr>
              <a:t>* ובהתאמה למצב</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5"/>
          <p:cNvSpPr txBox="1"/>
          <p:nvPr>
            <p:ph type="title"/>
          </p:nvPr>
        </p:nvSpPr>
        <p:spPr>
          <a:xfrm>
            <a:off x="2708777" y="1999015"/>
            <a:ext cx="6774446" cy="2665154"/>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Arial"/>
              <a:buNone/>
            </a:pPr>
            <a:r>
              <a:rPr lang="iw-IL" sz="4000">
                <a:latin typeface="Arial"/>
                <a:ea typeface="Arial"/>
                <a:cs typeface="Arial"/>
                <a:sym typeface="Arial"/>
              </a:rPr>
              <a:t>בשקופית הזאת אפשר להשתמש</a:t>
            </a:r>
            <a:br>
              <a:rPr lang="iw-IL" sz="4000"/>
            </a:br>
            <a:r>
              <a:rPr lang="iw-IL" sz="4000">
                <a:solidFill>
                  <a:schemeClr val="lt2"/>
                </a:solidFill>
                <a:latin typeface="Arial"/>
                <a:ea typeface="Arial"/>
                <a:cs typeface="Arial"/>
                <a:sym typeface="Arial"/>
              </a:rPr>
              <a:t>כדי להציג </a:t>
            </a:r>
            <a:r>
              <a:rPr lang="iw-IL" sz="4000">
                <a:solidFill>
                  <a:schemeClr val="dk2"/>
                </a:solidFill>
                <a:latin typeface="Arial"/>
                <a:ea typeface="Arial"/>
                <a:cs typeface="Arial"/>
                <a:sym typeface="Arial"/>
              </a:rPr>
              <a:t>משפט או רעיון</a:t>
            </a:r>
            <a:br>
              <a:rPr lang="iw-IL" sz="4000">
                <a:solidFill>
                  <a:schemeClr val="dk2"/>
                </a:solidFill>
                <a:latin typeface="Arial"/>
                <a:ea typeface="Arial"/>
                <a:cs typeface="Arial"/>
                <a:sym typeface="Arial"/>
              </a:rPr>
            </a:br>
            <a:r>
              <a:rPr lang="iw-IL" sz="4000">
                <a:solidFill>
                  <a:schemeClr val="lt2"/>
                </a:solidFill>
                <a:latin typeface="Arial"/>
                <a:ea typeface="Arial"/>
                <a:cs typeface="Arial"/>
                <a:sym typeface="Arial"/>
              </a:rPr>
              <a:t>שאמורים להרשים</a:t>
            </a:r>
            <a:endParaRPr/>
          </a:p>
        </p:txBody>
      </p:sp>
      <p:sp>
        <p:nvSpPr>
          <p:cNvPr id="104" name="Google Shape;104;p15"/>
          <p:cNvSpPr txBox="1"/>
          <p:nvPr/>
        </p:nvSpPr>
        <p:spPr>
          <a:xfrm>
            <a:off x="736711" y="5671784"/>
            <a:ext cx="44036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w-IL" sz="1800">
                <a:solidFill>
                  <a:schemeClr val="dk1"/>
                </a:solidFill>
                <a:latin typeface="Arial"/>
                <a:ea typeface="Arial"/>
                <a:cs typeface="Arial"/>
                <a:sym typeface="Arial"/>
              </a:rPr>
              <a:t>* וכמובן לא לשכוח להביא את המקור לציטוט</a:t>
            </a:r>
            <a:endParaRPr/>
          </a:p>
        </p:txBody>
      </p:sp>
      <p:pic>
        <p:nvPicPr>
          <p:cNvPr id="105" name="Google Shape;105;p15"/>
          <p:cNvPicPr preferRelativeResize="0"/>
          <p:nvPr/>
        </p:nvPicPr>
        <p:blipFill rotWithShape="1">
          <a:blip r:embed="rId4">
            <a:alphaModFix/>
          </a:blip>
          <a:srcRect b="0" l="0" r="0" t="0"/>
          <a:stretch/>
        </p:blipFill>
        <p:spPr>
          <a:xfrm>
            <a:off x="556300" y="412011"/>
            <a:ext cx="918169" cy="10013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pic>
        <p:nvPicPr>
          <p:cNvPr id="110" name="Google Shape;110;p16"/>
          <p:cNvPicPr preferRelativeResize="0"/>
          <p:nvPr>
            <p:ph idx="1" type="body"/>
          </p:nvPr>
        </p:nvPicPr>
        <p:blipFill rotWithShape="1">
          <a:blip r:embed="rId3">
            <a:alphaModFix/>
          </a:blip>
          <a:srcRect b="0" l="0" r="0" t="0"/>
          <a:stretch/>
        </p:blipFill>
        <p:spPr>
          <a:xfrm>
            <a:off x="648146" y="611796"/>
            <a:ext cx="1743738" cy="1938562"/>
          </a:xfrm>
          <a:prstGeom prst="rect">
            <a:avLst/>
          </a:prstGeom>
          <a:noFill/>
          <a:ln>
            <a:noFill/>
          </a:ln>
        </p:spPr>
      </p:pic>
      <p:sp>
        <p:nvSpPr>
          <p:cNvPr id="111" name="Google Shape;111;p16"/>
          <p:cNvSpPr txBox="1"/>
          <p:nvPr/>
        </p:nvSpPr>
        <p:spPr>
          <a:xfrm>
            <a:off x="2742760" y="1041527"/>
            <a:ext cx="6124353"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w-IL" sz="4400">
                <a:solidFill>
                  <a:schemeClr val="dk1"/>
                </a:solidFill>
                <a:latin typeface="Arial"/>
                <a:ea typeface="Arial"/>
                <a:cs typeface="Arial"/>
                <a:sym typeface="Arial"/>
              </a:rPr>
              <a:t>כותרת ראשית</a:t>
            </a:r>
            <a:endParaRPr/>
          </a:p>
        </p:txBody>
      </p:sp>
      <p:sp>
        <p:nvSpPr>
          <p:cNvPr id="112" name="Google Shape;112;p16"/>
          <p:cNvSpPr txBox="1"/>
          <p:nvPr/>
        </p:nvSpPr>
        <p:spPr>
          <a:xfrm>
            <a:off x="2742759" y="1661600"/>
            <a:ext cx="31690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w-IL" sz="3200">
                <a:solidFill>
                  <a:schemeClr val="dk2"/>
                </a:solidFill>
                <a:latin typeface="Arial"/>
                <a:ea typeface="Arial"/>
                <a:cs typeface="Arial"/>
                <a:sym typeface="Arial"/>
              </a:rPr>
              <a:t>כותרת משנית</a:t>
            </a:r>
            <a:endParaRPr/>
          </a:p>
        </p:txBody>
      </p:sp>
      <p:sp>
        <p:nvSpPr>
          <p:cNvPr id="113" name="Google Shape;113;p16"/>
          <p:cNvSpPr txBox="1"/>
          <p:nvPr/>
        </p:nvSpPr>
        <p:spPr>
          <a:xfrm>
            <a:off x="7102905" y="3982190"/>
            <a:ext cx="4012460" cy="21296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iw-IL" sz="1800">
                <a:solidFill>
                  <a:schemeClr val="dk1"/>
                </a:solidFill>
                <a:latin typeface="Arial"/>
                <a:ea typeface="Arial"/>
                <a:cs typeface="Arial"/>
                <a:sym typeface="Arial"/>
              </a:rPr>
              <a:t>1. </a:t>
            </a:r>
            <a:r>
              <a:rPr lang="iw-IL" sz="1800">
                <a:solidFill>
                  <a:schemeClr val="dk1"/>
                </a:solidFill>
                <a:latin typeface="Arial"/>
                <a:ea typeface="Arial"/>
                <a:cs typeface="Arial"/>
                <a:sym typeface="Arial"/>
              </a:rPr>
              <a:t>נושאים כללים</a:t>
            </a:r>
            <a:endParaRPr/>
          </a:p>
          <a:p>
            <a:pPr indent="0" lvl="0" marL="0" marR="0" rtl="1" algn="r">
              <a:lnSpc>
                <a:spcPct val="150000"/>
              </a:lnSpc>
              <a:spcBef>
                <a:spcPts val="0"/>
              </a:spcBef>
              <a:spcAft>
                <a:spcPts val="0"/>
              </a:spcAft>
              <a:buNone/>
            </a:pPr>
            <a:r>
              <a:rPr b="1" lang="iw-IL" sz="1800">
                <a:solidFill>
                  <a:schemeClr val="dk1"/>
                </a:solidFill>
                <a:latin typeface="Arial"/>
                <a:ea typeface="Arial"/>
                <a:cs typeface="Arial"/>
                <a:sym typeface="Arial"/>
              </a:rPr>
              <a:t>2. </a:t>
            </a:r>
            <a:r>
              <a:rPr lang="iw-IL" sz="1800">
                <a:solidFill>
                  <a:schemeClr val="dk1"/>
                </a:solidFill>
                <a:latin typeface="Arial"/>
                <a:ea typeface="Arial"/>
                <a:cs typeface="Arial"/>
                <a:sym typeface="Arial"/>
              </a:rPr>
              <a:t>או שיטות עבודה</a:t>
            </a:r>
            <a:endParaRPr/>
          </a:p>
          <a:p>
            <a:pPr indent="0" lvl="0" marL="0" marR="0" rtl="1" algn="r">
              <a:lnSpc>
                <a:spcPct val="150000"/>
              </a:lnSpc>
              <a:spcBef>
                <a:spcPts val="0"/>
              </a:spcBef>
              <a:spcAft>
                <a:spcPts val="0"/>
              </a:spcAft>
              <a:buNone/>
            </a:pPr>
            <a:r>
              <a:rPr b="1" lang="iw-IL" sz="1800">
                <a:solidFill>
                  <a:schemeClr val="dk1"/>
                </a:solidFill>
                <a:latin typeface="Arial"/>
                <a:ea typeface="Arial"/>
                <a:cs typeface="Arial"/>
                <a:sym typeface="Arial"/>
              </a:rPr>
              <a:t>3. </a:t>
            </a:r>
            <a:r>
              <a:rPr lang="iw-IL" sz="1800">
                <a:solidFill>
                  <a:schemeClr val="dk1"/>
                </a:solidFill>
                <a:latin typeface="Arial"/>
                <a:ea typeface="Arial"/>
                <a:cs typeface="Arial"/>
                <a:sym typeface="Arial"/>
              </a:rPr>
              <a:t>שנרצה לפרט עליהם</a:t>
            </a:r>
            <a:endParaRPr/>
          </a:p>
          <a:p>
            <a:pPr indent="0" lvl="0" marL="0" marR="0" rtl="1" algn="r">
              <a:lnSpc>
                <a:spcPct val="150000"/>
              </a:lnSpc>
              <a:spcBef>
                <a:spcPts val="0"/>
              </a:spcBef>
              <a:spcAft>
                <a:spcPts val="0"/>
              </a:spcAft>
              <a:buNone/>
            </a:pPr>
            <a:r>
              <a:rPr b="1" lang="iw-IL" sz="1800">
                <a:solidFill>
                  <a:schemeClr val="dk1"/>
                </a:solidFill>
                <a:latin typeface="Arial"/>
                <a:ea typeface="Arial"/>
                <a:cs typeface="Arial"/>
                <a:sym typeface="Arial"/>
              </a:rPr>
              <a:t>4. </a:t>
            </a:r>
            <a:r>
              <a:rPr lang="iw-IL" sz="1800">
                <a:solidFill>
                  <a:schemeClr val="dk1"/>
                </a:solidFill>
                <a:latin typeface="Arial"/>
                <a:ea typeface="Arial"/>
                <a:cs typeface="Arial"/>
                <a:sym typeface="Arial"/>
              </a:rPr>
              <a:t>ליושבים בחדר</a:t>
            </a:r>
            <a:endParaRPr/>
          </a:p>
          <a:p>
            <a:pPr indent="0" lvl="0" marL="0" marR="0" rtl="1" algn="r">
              <a:lnSpc>
                <a:spcPct val="150000"/>
              </a:lnSpc>
              <a:spcBef>
                <a:spcPts val="0"/>
              </a:spcBef>
              <a:spcAft>
                <a:spcPts val="0"/>
              </a:spcAft>
              <a:buNone/>
            </a:pPr>
            <a:r>
              <a:rPr b="1" lang="iw-IL" sz="1800">
                <a:solidFill>
                  <a:schemeClr val="dk1"/>
                </a:solidFill>
                <a:latin typeface="Arial"/>
                <a:ea typeface="Arial"/>
                <a:cs typeface="Arial"/>
                <a:sym typeface="Arial"/>
              </a:rPr>
              <a:t>5. </a:t>
            </a:r>
            <a:r>
              <a:rPr lang="iw-IL" sz="1800">
                <a:solidFill>
                  <a:schemeClr val="dk1"/>
                </a:solidFill>
                <a:latin typeface="Arial"/>
                <a:ea typeface="Arial"/>
                <a:cs typeface="Arial"/>
                <a:sym typeface="Arial"/>
              </a:rPr>
              <a:t>או מעבר למסך (בעידן הזום)</a:t>
            </a:r>
            <a:endParaRPr/>
          </a:p>
        </p:txBody>
      </p:sp>
      <p:pic>
        <p:nvPicPr>
          <p:cNvPr id="114" name="Google Shape;114;p16"/>
          <p:cNvPicPr preferRelativeResize="0"/>
          <p:nvPr/>
        </p:nvPicPr>
        <p:blipFill rotWithShape="1">
          <a:blip r:embed="rId4">
            <a:alphaModFix/>
          </a:blip>
          <a:srcRect b="0" l="0" r="0" t="0"/>
          <a:stretch/>
        </p:blipFill>
        <p:spPr>
          <a:xfrm>
            <a:off x="10740430" y="412011"/>
            <a:ext cx="918169" cy="10013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7"/>
          <p:cNvSpPr txBox="1"/>
          <p:nvPr/>
        </p:nvSpPr>
        <p:spPr>
          <a:xfrm>
            <a:off x="2970028" y="2339882"/>
            <a:ext cx="612435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Arial"/>
                <a:ea typeface="Arial"/>
                <a:cs typeface="Arial"/>
                <a:sym typeface="Arial"/>
              </a:rPr>
              <a:t>שקף להצגת נתונים מספריים</a:t>
            </a:r>
            <a:endParaRPr/>
          </a:p>
        </p:txBody>
      </p:sp>
      <p:pic>
        <p:nvPicPr>
          <p:cNvPr id="120" name="Google Shape;120;p17"/>
          <p:cNvPicPr preferRelativeResize="0"/>
          <p:nvPr/>
        </p:nvPicPr>
        <p:blipFill rotWithShape="1">
          <a:blip r:embed="rId4">
            <a:alphaModFix/>
          </a:blip>
          <a:srcRect b="0" l="0" r="0" t="0"/>
          <a:stretch/>
        </p:blipFill>
        <p:spPr>
          <a:xfrm flipH="1" rot="5400000">
            <a:off x="5990183" y="2552403"/>
            <a:ext cx="84040" cy="1233220"/>
          </a:xfrm>
          <a:prstGeom prst="rect">
            <a:avLst/>
          </a:prstGeom>
          <a:noFill/>
          <a:ln>
            <a:noFill/>
          </a:ln>
        </p:spPr>
      </p:pic>
      <p:sp>
        <p:nvSpPr>
          <p:cNvPr id="121" name="Google Shape;121;p17"/>
          <p:cNvSpPr txBox="1"/>
          <p:nvPr/>
        </p:nvSpPr>
        <p:spPr>
          <a:xfrm>
            <a:off x="7829261" y="3960628"/>
            <a:ext cx="181801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lt2"/>
                </a:solidFill>
                <a:latin typeface="Arial"/>
                <a:ea typeface="Arial"/>
                <a:cs typeface="Arial"/>
                <a:sym typeface="Arial"/>
              </a:rPr>
              <a:t>11,200</a:t>
            </a:r>
            <a:endParaRPr/>
          </a:p>
          <a:p>
            <a:pPr indent="0" lvl="0" marL="0" marR="0" rtl="0" algn="ctr">
              <a:spcBef>
                <a:spcPts val="0"/>
              </a:spcBef>
              <a:spcAft>
                <a:spcPts val="0"/>
              </a:spcAft>
              <a:buNone/>
            </a:pPr>
            <a:r>
              <a:rPr lang="iw-IL" sz="2000">
                <a:solidFill>
                  <a:schemeClr val="dk1"/>
                </a:solidFill>
                <a:latin typeface="Arial"/>
                <a:ea typeface="Arial"/>
                <a:cs typeface="Arial"/>
                <a:sym typeface="Arial"/>
              </a:rPr>
              <a:t>ארטיקים</a:t>
            </a:r>
            <a:endParaRPr/>
          </a:p>
        </p:txBody>
      </p:sp>
      <p:sp>
        <p:nvSpPr>
          <p:cNvPr id="122" name="Google Shape;122;p17"/>
          <p:cNvSpPr txBox="1"/>
          <p:nvPr/>
        </p:nvSpPr>
        <p:spPr>
          <a:xfrm>
            <a:off x="5947370" y="3960629"/>
            <a:ext cx="181801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lt2"/>
                </a:solidFill>
                <a:latin typeface="Arial"/>
                <a:ea typeface="Arial"/>
                <a:cs typeface="Arial"/>
                <a:sym typeface="Arial"/>
              </a:rPr>
              <a:t>34,000</a:t>
            </a:r>
            <a:endParaRPr/>
          </a:p>
          <a:p>
            <a:pPr indent="0" lvl="0" marL="0" marR="0" rtl="0" algn="ctr">
              <a:spcBef>
                <a:spcPts val="0"/>
              </a:spcBef>
              <a:spcAft>
                <a:spcPts val="0"/>
              </a:spcAft>
              <a:buNone/>
            </a:pPr>
            <a:r>
              <a:rPr lang="iw-IL" sz="2000">
                <a:solidFill>
                  <a:schemeClr val="dk1"/>
                </a:solidFill>
                <a:latin typeface="Arial"/>
                <a:ea typeface="Arial"/>
                <a:cs typeface="Arial"/>
                <a:sym typeface="Arial"/>
              </a:rPr>
              <a:t>סוכריות</a:t>
            </a:r>
            <a:endParaRPr/>
          </a:p>
        </p:txBody>
      </p:sp>
      <p:sp>
        <p:nvSpPr>
          <p:cNvPr id="123" name="Google Shape;123;p17"/>
          <p:cNvSpPr txBox="1"/>
          <p:nvPr/>
        </p:nvSpPr>
        <p:spPr>
          <a:xfrm>
            <a:off x="4044144" y="3960629"/>
            <a:ext cx="190322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lt2"/>
                </a:solidFill>
                <a:latin typeface="Arial"/>
                <a:ea typeface="Arial"/>
                <a:cs typeface="Arial"/>
                <a:sym typeface="Arial"/>
              </a:rPr>
              <a:t>5,000</a:t>
            </a:r>
            <a:endParaRPr/>
          </a:p>
          <a:p>
            <a:pPr indent="0" lvl="0" marL="0" marR="0" rtl="0" algn="ctr">
              <a:spcBef>
                <a:spcPts val="0"/>
              </a:spcBef>
              <a:spcAft>
                <a:spcPts val="0"/>
              </a:spcAft>
              <a:buNone/>
            </a:pPr>
            <a:r>
              <a:rPr lang="iw-IL" sz="2000">
                <a:solidFill>
                  <a:schemeClr val="dk1"/>
                </a:solidFill>
                <a:latin typeface="Arial"/>
                <a:ea typeface="Arial"/>
                <a:cs typeface="Arial"/>
                <a:sym typeface="Arial"/>
              </a:rPr>
              <a:t>נחשי גומי</a:t>
            </a:r>
            <a:endParaRPr/>
          </a:p>
        </p:txBody>
      </p:sp>
      <p:sp>
        <p:nvSpPr>
          <p:cNvPr id="124" name="Google Shape;124;p17"/>
          <p:cNvSpPr txBox="1"/>
          <p:nvPr/>
        </p:nvSpPr>
        <p:spPr>
          <a:xfrm>
            <a:off x="2226128" y="3960627"/>
            <a:ext cx="190322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lt2"/>
                </a:solidFill>
                <a:latin typeface="Arial"/>
                <a:ea typeface="Arial"/>
                <a:cs typeface="Arial"/>
                <a:sym typeface="Arial"/>
              </a:rPr>
              <a:t>9,548</a:t>
            </a:r>
            <a:endParaRPr/>
          </a:p>
          <a:p>
            <a:pPr indent="0" lvl="0" marL="0" marR="0" rtl="0" algn="ctr">
              <a:spcBef>
                <a:spcPts val="0"/>
              </a:spcBef>
              <a:spcAft>
                <a:spcPts val="0"/>
              </a:spcAft>
              <a:buNone/>
            </a:pPr>
            <a:r>
              <a:rPr lang="iw-IL" sz="2000">
                <a:solidFill>
                  <a:schemeClr val="dk1"/>
                </a:solidFill>
                <a:latin typeface="Arial"/>
                <a:ea typeface="Arial"/>
                <a:cs typeface="Arial"/>
                <a:sym typeface="Arial"/>
              </a:rPr>
              <a:t>חטיפים</a:t>
            </a:r>
            <a:endParaRPr/>
          </a:p>
        </p:txBody>
      </p:sp>
      <p:pic>
        <p:nvPicPr>
          <p:cNvPr id="125" name="Google Shape;125;p17"/>
          <p:cNvPicPr preferRelativeResize="0"/>
          <p:nvPr/>
        </p:nvPicPr>
        <p:blipFill rotWithShape="1">
          <a:blip r:embed="rId5">
            <a:alphaModFix/>
          </a:blip>
          <a:srcRect b="0" l="0" r="0" t="0"/>
          <a:stretch/>
        </p:blipFill>
        <p:spPr>
          <a:xfrm>
            <a:off x="9647277" y="323638"/>
            <a:ext cx="612280" cy="667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18"/>
          <p:cNvSpPr txBox="1"/>
          <p:nvPr/>
        </p:nvSpPr>
        <p:spPr>
          <a:xfrm>
            <a:off x="2970028" y="1712561"/>
            <a:ext cx="612435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Arial"/>
                <a:ea typeface="Arial"/>
                <a:cs typeface="Arial"/>
                <a:sym typeface="Arial"/>
              </a:rPr>
              <a:t>או תרשימים</a:t>
            </a:r>
            <a:endParaRPr/>
          </a:p>
        </p:txBody>
      </p:sp>
      <p:pic>
        <p:nvPicPr>
          <p:cNvPr id="131" name="Google Shape;131;p18"/>
          <p:cNvPicPr preferRelativeResize="0"/>
          <p:nvPr/>
        </p:nvPicPr>
        <p:blipFill rotWithShape="1">
          <a:blip r:embed="rId4">
            <a:alphaModFix/>
          </a:blip>
          <a:srcRect b="0" l="0" r="0" t="0"/>
          <a:stretch/>
        </p:blipFill>
        <p:spPr>
          <a:xfrm flipH="1" rot="5400000">
            <a:off x="5990183" y="1813441"/>
            <a:ext cx="84040" cy="1233220"/>
          </a:xfrm>
          <a:prstGeom prst="rect">
            <a:avLst/>
          </a:prstGeom>
          <a:noFill/>
          <a:ln>
            <a:noFill/>
          </a:ln>
        </p:spPr>
      </p:pic>
      <p:pic>
        <p:nvPicPr>
          <p:cNvPr id="132" name="Google Shape;132;p18"/>
          <p:cNvPicPr preferRelativeResize="0"/>
          <p:nvPr/>
        </p:nvPicPr>
        <p:blipFill rotWithShape="1">
          <a:blip r:embed="rId5">
            <a:alphaModFix/>
          </a:blip>
          <a:srcRect b="0" l="0" r="0" t="0"/>
          <a:stretch/>
        </p:blipFill>
        <p:spPr>
          <a:xfrm>
            <a:off x="2998380" y="2972633"/>
            <a:ext cx="6096000" cy="3299175"/>
          </a:xfrm>
          <a:prstGeom prst="rect">
            <a:avLst/>
          </a:prstGeom>
          <a:noFill/>
          <a:ln>
            <a:noFill/>
          </a:ln>
        </p:spPr>
      </p:pic>
      <p:pic>
        <p:nvPicPr>
          <p:cNvPr id="133" name="Google Shape;133;p18"/>
          <p:cNvPicPr preferRelativeResize="0"/>
          <p:nvPr/>
        </p:nvPicPr>
        <p:blipFill rotWithShape="1">
          <a:blip r:embed="rId6">
            <a:alphaModFix/>
          </a:blip>
          <a:srcRect b="0" l="0" r="0" t="0"/>
          <a:stretch/>
        </p:blipFill>
        <p:spPr>
          <a:xfrm>
            <a:off x="9656098" y="323638"/>
            <a:ext cx="612280" cy="6677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19"/>
          <p:cNvSpPr txBox="1"/>
          <p:nvPr/>
        </p:nvSpPr>
        <p:spPr>
          <a:xfrm>
            <a:off x="768183" y="5628917"/>
            <a:ext cx="44036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w-IL" sz="1800">
                <a:solidFill>
                  <a:schemeClr val="dk1"/>
                </a:solidFill>
                <a:latin typeface="Arial"/>
                <a:ea typeface="Arial"/>
                <a:cs typeface="Arial"/>
                <a:sym typeface="Arial"/>
              </a:rPr>
              <a:t>* בכל טבלה עם נתונים חייבת להיות הסתייגות</a:t>
            </a:r>
            <a:endParaRPr/>
          </a:p>
        </p:txBody>
      </p:sp>
      <p:graphicFrame>
        <p:nvGraphicFramePr>
          <p:cNvPr id="139" name="Google Shape;139;p19"/>
          <p:cNvGraphicFramePr/>
          <p:nvPr/>
        </p:nvGraphicFramePr>
        <p:xfrm>
          <a:off x="3048000" y="3438449"/>
          <a:ext cx="3000000" cy="3000000"/>
        </p:xfrm>
        <a:graphic>
          <a:graphicData uri="http://schemas.openxmlformats.org/drawingml/2006/table">
            <a:tbl>
              <a:tblPr bandRow="1" firstRow="1">
                <a:noFill/>
                <a:tableStyleId>{D40BA574-3426-4E4B-83D7-CFA7AA68134B}</a:tableStyleId>
              </a:tblPr>
              <a:tblGrid>
                <a:gridCol w="1219200"/>
                <a:gridCol w="1148325"/>
                <a:gridCol w="1290075"/>
                <a:gridCol w="1219200"/>
                <a:gridCol w="1219200"/>
              </a:tblGrid>
              <a:tr h="370850">
                <a:tc>
                  <a:txBody>
                    <a:bodyPr/>
                    <a:lstStyle/>
                    <a:p>
                      <a:pPr indent="0" lvl="0" marL="0" marR="0" rtl="1" algn="r">
                        <a:spcBef>
                          <a:spcPts val="0"/>
                        </a:spcBef>
                        <a:spcAft>
                          <a:spcPts val="0"/>
                        </a:spcAft>
                        <a:buNone/>
                      </a:pPr>
                      <a:r>
                        <a:rPr lang="iw-IL" sz="1800" u="none" cap="none" strike="noStrike"/>
                        <a:t>שלום</a:t>
                      </a:r>
                      <a:endParaRPr/>
                    </a:p>
                  </a:txBody>
                  <a:tcPr marT="45725" marB="45725" marR="91450" marL="91450">
                    <a:solidFill>
                      <a:schemeClr val="dk1"/>
                    </a:solidFill>
                  </a:tcPr>
                </a:tc>
                <a:tc>
                  <a:txBody>
                    <a:bodyPr/>
                    <a:lstStyle/>
                    <a:p>
                      <a:pPr indent="0" lvl="0" marL="0" marR="0" rtl="1" algn="r">
                        <a:spcBef>
                          <a:spcPts val="0"/>
                        </a:spcBef>
                        <a:spcAft>
                          <a:spcPts val="0"/>
                        </a:spcAft>
                        <a:buNone/>
                      </a:pPr>
                      <a:r>
                        <a:rPr lang="iw-IL" sz="1800" u="none" cap="none" strike="noStrike"/>
                        <a:t>אני</a:t>
                      </a:r>
                      <a:endParaRPr/>
                    </a:p>
                  </a:txBody>
                  <a:tcPr marT="45725" marB="45725" marR="91450" marL="91450">
                    <a:solidFill>
                      <a:schemeClr val="dk1"/>
                    </a:solidFill>
                  </a:tcPr>
                </a:tc>
                <a:tc>
                  <a:txBody>
                    <a:bodyPr/>
                    <a:lstStyle/>
                    <a:p>
                      <a:pPr indent="0" lvl="0" marL="0" marR="0" rtl="1" algn="r">
                        <a:spcBef>
                          <a:spcPts val="0"/>
                        </a:spcBef>
                        <a:spcAft>
                          <a:spcPts val="0"/>
                        </a:spcAft>
                        <a:buNone/>
                      </a:pPr>
                      <a:r>
                        <a:rPr lang="iw-IL" sz="1800" u="none" cap="none" strike="noStrike"/>
                        <a:t>טבלה</a:t>
                      </a:r>
                      <a:endParaRPr/>
                    </a:p>
                  </a:txBody>
                  <a:tcPr marT="45725" marB="45725" marR="91450" marL="91450">
                    <a:solidFill>
                      <a:schemeClr val="dk1"/>
                    </a:solidFill>
                  </a:tcPr>
                </a:tc>
                <a:tc>
                  <a:txBody>
                    <a:bodyPr/>
                    <a:lstStyle/>
                    <a:p>
                      <a:pPr indent="0" lvl="0" marL="0" marR="0" rtl="1" algn="r">
                        <a:spcBef>
                          <a:spcPts val="0"/>
                        </a:spcBef>
                        <a:spcAft>
                          <a:spcPts val="0"/>
                        </a:spcAft>
                        <a:buNone/>
                      </a:pPr>
                      <a:r>
                        <a:rPr lang="iw-IL" sz="1800" u="none" cap="none" strike="noStrike"/>
                        <a:t>עם</a:t>
                      </a:r>
                      <a:endParaRPr/>
                    </a:p>
                  </a:txBody>
                  <a:tcPr marT="45725" marB="45725" marR="91450" marL="91450">
                    <a:solidFill>
                      <a:schemeClr val="dk1"/>
                    </a:solidFill>
                  </a:tcPr>
                </a:tc>
                <a:tc>
                  <a:txBody>
                    <a:bodyPr/>
                    <a:lstStyle/>
                    <a:p>
                      <a:pPr indent="0" lvl="0" marL="0" marR="0" rtl="1" algn="r">
                        <a:spcBef>
                          <a:spcPts val="0"/>
                        </a:spcBef>
                        <a:spcAft>
                          <a:spcPts val="0"/>
                        </a:spcAft>
                        <a:buNone/>
                      </a:pPr>
                      <a:r>
                        <a:rPr lang="iw-IL" sz="1800" u="none" cap="none" strike="noStrike"/>
                        <a:t>נתונים</a:t>
                      </a:r>
                      <a:endParaRPr/>
                    </a:p>
                  </a:txBody>
                  <a:tcPr marT="45725" marB="45725" marR="91450" marL="91450">
                    <a:solidFill>
                      <a:schemeClr val="dk1"/>
                    </a:solidFill>
                  </a:tcPr>
                </a:tc>
              </a:tr>
              <a:tr h="370850">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12</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15</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18</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21</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24</a:t>
                      </a:r>
                      <a:endParaRPr/>
                    </a:p>
                  </a:txBody>
                  <a:tcPr marT="45725" marB="45725" marR="91450" marL="91450">
                    <a:solidFill>
                      <a:schemeClr val="dk2"/>
                    </a:solidFill>
                  </a:tcPr>
                </a:tc>
              </a:tr>
              <a:tr h="370850">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13</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16</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19</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22</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26</a:t>
                      </a:r>
                      <a:endParaRPr/>
                    </a:p>
                  </a:txBody>
                  <a:tcPr marT="45725" marB="45725" marR="91450" marL="91450">
                    <a:solidFill>
                      <a:schemeClr val="dk2"/>
                    </a:solidFill>
                  </a:tcPr>
                </a:tc>
              </a:tr>
              <a:tr h="370850">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14</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17</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20</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23</a:t>
                      </a:r>
                      <a:endParaRPr/>
                    </a:p>
                  </a:txBody>
                  <a:tcPr marT="45725" marB="45725" marR="91450" marL="91450">
                    <a:solidFill>
                      <a:schemeClr val="dk2"/>
                    </a:solidFill>
                  </a:tcPr>
                </a:tc>
                <a:tc>
                  <a:txBody>
                    <a:bodyPr/>
                    <a:lstStyle/>
                    <a:p>
                      <a:pPr indent="0" lvl="0" marL="0" marR="0" rtl="1" algn="r">
                        <a:spcBef>
                          <a:spcPts val="0"/>
                        </a:spcBef>
                        <a:spcAft>
                          <a:spcPts val="0"/>
                        </a:spcAft>
                        <a:buNone/>
                      </a:pPr>
                      <a:r>
                        <a:rPr lang="iw-IL" sz="1800" u="none" cap="none" strike="noStrike">
                          <a:latin typeface="Arial"/>
                          <a:ea typeface="Arial"/>
                          <a:cs typeface="Arial"/>
                          <a:sym typeface="Arial"/>
                        </a:rPr>
                        <a:t>27</a:t>
                      </a:r>
                      <a:endParaRPr/>
                    </a:p>
                  </a:txBody>
                  <a:tcPr marT="45725" marB="45725" marR="91450" marL="91450">
                    <a:solidFill>
                      <a:schemeClr val="dk2"/>
                    </a:solidFill>
                  </a:tcPr>
                </a:tc>
              </a:tr>
            </a:tbl>
          </a:graphicData>
        </a:graphic>
      </p:graphicFrame>
      <p:sp>
        <p:nvSpPr>
          <p:cNvPr id="140" name="Google Shape;140;p19"/>
          <p:cNvSpPr txBox="1"/>
          <p:nvPr/>
        </p:nvSpPr>
        <p:spPr>
          <a:xfrm>
            <a:off x="2970028" y="1285570"/>
            <a:ext cx="6124353"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Arial"/>
                <a:ea typeface="Arial"/>
                <a:cs typeface="Arial"/>
                <a:sym typeface="Arial"/>
              </a:rPr>
              <a:t>אפשר גם להשתמש ברקע הזה</a:t>
            </a:r>
            <a:endParaRPr/>
          </a:p>
          <a:p>
            <a:pPr indent="0" lvl="0" marL="0" marR="0" rtl="0" algn="ctr">
              <a:spcBef>
                <a:spcPts val="0"/>
              </a:spcBef>
              <a:spcAft>
                <a:spcPts val="0"/>
              </a:spcAft>
              <a:buNone/>
            </a:pPr>
            <a:r>
              <a:rPr lang="iw-IL" sz="2800">
                <a:solidFill>
                  <a:schemeClr val="dk1"/>
                </a:solidFill>
                <a:latin typeface="Arial"/>
                <a:ea typeface="Arial"/>
                <a:cs typeface="Arial"/>
                <a:sym typeface="Arial"/>
              </a:rPr>
              <a:t>כדי להציג טבלה</a:t>
            </a:r>
            <a:endParaRPr/>
          </a:p>
        </p:txBody>
      </p:sp>
      <p:pic>
        <p:nvPicPr>
          <p:cNvPr id="141" name="Google Shape;141;p19"/>
          <p:cNvPicPr preferRelativeResize="0"/>
          <p:nvPr/>
        </p:nvPicPr>
        <p:blipFill rotWithShape="1">
          <a:blip r:embed="rId4">
            <a:alphaModFix/>
          </a:blip>
          <a:srcRect b="0" l="0" r="0" t="0"/>
          <a:stretch/>
        </p:blipFill>
        <p:spPr>
          <a:xfrm flipH="1" rot="5400000">
            <a:off x="6053980" y="2164823"/>
            <a:ext cx="84040" cy="1233220"/>
          </a:xfrm>
          <a:prstGeom prst="rect">
            <a:avLst/>
          </a:prstGeom>
          <a:noFill/>
          <a:ln>
            <a:noFill/>
          </a:ln>
        </p:spPr>
      </p:pic>
      <p:sp>
        <p:nvSpPr>
          <p:cNvPr id="142" name="Google Shape;142;p19"/>
          <p:cNvSpPr txBox="1"/>
          <p:nvPr/>
        </p:nvSpPr>
        <p:spPr>
          <a:xfrm>
            <a:off x="2970027" y="2177343"/>
            <a:ext cx="612435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w-IL" sz="1800">
                <a:solidFill>
                  <a:schemeClr val="dk1"/>
                </a:solidFill>
                <a:latin typeface="Arial"/>
                <a:ea typeface="Arial"/>
                <a:cs typeface="Arial"/>
                <a:sym typeface="Arial"/>
              </a:rPr>
              <a:t>משחק: מצאו את המספר החסר בטבלה</a:t>
            </a:r>
            <a:endParaRPr/>
          </a:p>
        </p:txBody>
      </p:sp>
      <p:pic>
        <p:nvPicPr>
          <p:cNvPr id="143" name="Google Shape;143;p19"/>
          <p:cNvPicPr preferRelativeResize="0"/>
          <p:nvPr/>
        </p:nvPicPr>
        <p:blipFill rotWithShape="1">
          <a:blip r:embed="rId5">
            <a:alphaModFix/>
          </a:blip>
          <a:srcRect b="0" l="0" r="0" t="0"/>
          <a:stretch/>
        </p:blipFill>
        <p:spPr>
          <a:xfrm>
            <a:off x="556300" y="412011"/>
            <a:ext cx="918169" cy="10013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20"/>
          <p:cNvSpPr txBox="1"/>
          <p:nvPr/>
        </p:nvSpPr>
        <p:spPr>
          <a:xfrm>
            <a:off x="3283690" y="1070249"/>
            <a:ext cx="6124353"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4400">
                <a:solidFill>
                  <a:schemeClr val="lt2"/>
                </a:solidFill>
                <a:latin typeface="Arial"/>
                <a:ea typeface="Arial"/>
                <a:cs typeface="Arial"/>
                <a:sym typeface="Arial"/>
              </a:rPr>
              <a:t>ובמקרים קיצוניים...</a:t>
            </a:r>
            <a:endParaRPr/>
          </a:p>
        </p:txBody>
      </p:sp>
      <p:sp>
        <p:nvSpPr>
          <p:cNvPr id="149" name="Google Shape;149;p20"/>
          <p:cNvSpPr txBox="1"/>
          <p:nvPr/>
        </p:nvSpPr>
        <p:spPr>
          <a:xfrm>
            <a:off x="2783959" y="1762627"/>
            <a:ext cx="6624082"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iw-IL" sz="3200">
                <a:solidFill>
                  <a:schemeClr val="lt1"/>
                </a:solidFill>
                <a:latin typeface="Arial"/>
                <a:ea typeface="Arial"/>
                <a:cs typeface="Arial"/>
                <a:sym typeface="Arial"/>
              </a:rPr>
              <a:t>יכול להיות שתרצו להציג פסקה</a:t>
            </a:r>
            <a:endParaRPr/>
          </a:p>
        </p:txBody>
      </p:sp>
      <p:pic>
        <p:nvPicPr>
          <p:cNvPr id="150" name="Google Shape;150;p20"/>
          <p:cNvPicPr preferRelativeResize="0"/>
          <p:nvPr/>
        </p:nvPicPr>
        <p:blipFill rotWithShape="1">
          <a:blip r:embed="rId3">
            <a:alphaModFix/>
          </a:blip>
          <a:srcRect b="0" l="0" r="0" t="0"/>
          <a:stretch/>
        </p:blipFill>
        <p:spPr>
          <a:xfrm rot="10800000">
            <a:off x="9758915" y="1273973"/>
            <a:ext cx="63796" cy="955664"/>
          </a:xfrm>
          <a:prstGeom prst="rect">
            <a:avLst/>
          </a:prstGeom>
          <a:noFill/>
          <a:ln>
            <a:noFill/>
          </a:ln>
        </p:spPr>
      </p:pic>
      <p:sp>
        <p:nvSpPr>
          <p:cNvPr id="151" name="Google Shape;151;p20"/>
          <p:cNvSpPr txBox="1"/>
          <p:nvPr/>
        </p:nvSpPr>
        <p:spPr>
          <a:xfrm>
            <a:off x="2783959" y="2648673"/>
            <a:ext cx="6624082" cy="31393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1800">
                <a:solidFill>
                  <a:schemeClr val="lt1"/>
                </a:solidFill>
                <a:latin typeface="Arial"/>
                <a:ea typeface="Arial"/>
                <a:cs typeface="Arial"/>
                <a:sym typeface="Arial"/>
              </a:rPr>
              <a:t>לורם איפסום דולור סיט אמט, קונסקטורר אדיפיסינג אלית לפרומי בלוף קינץ תתיח לרעח. לת צשחמי צש בליא, מנסוטו צמלח לביקו ננבי, צמוקו בלוקריה שיצמה ברורק. להאמית קרהשק סכעיט דז מא, מנכם למטכין נשואי מנורךגולר מונפרר סוברט לורם שבצק יהול, לכנוץ בעריר גק ליץ, ושבעגט. קולהע צופעט למרקוח איבן איף, ברומץ כלרשט מיחוצים. קלאצי קולהע צופעט למרקוח איבן איף, ברומץ כלרשט מיחוצים. קלאצי סחטיר בלובק. תצטנפל בלינדו למרקל אס לכימפו, דול, צוט ומעיוט - לפתיעם ברשג - ולתיעם גדדיש. קוויז דומור ליאמום בלינך רוגצה. לפמעט מוסן מנת. הועניב היושבב שערש שמחויט - שלושע ותלברו חשלו שעותלשך וחאית נובש ערששף. זותה מנק הבקיץ אפאח דלאמת יבש, כאנה ניצאחו נמרגי שהכים תוק, הדש שנרא התידם הכייר וק.</a:t>
            </a:r>
            <a:endParaRPr b="1" sz="1800">
              <a:solidFill>
                <a:schemeClr val="lt1"/>
              </a:solidFill>
              <a:latin typeface="Arial"/>
              <a:ea typeface="Arial"/>
              <a:cs typeface="Arial"/>
              <a:sym typeface="Arial"/>
            </a:endParaRPr>
          </a:p>
        </p:txBody>
      </p:sp>
      <p:pic>
        <p:nvPicPr>
          <p:cNvPr id="152" name="Google Shape;152;p20"/>
          <p:cNvPicPr preferRelativeResize="0"/>
          <p:nvPr/>
        </p:nvPicPr>
        <p:blipFill rotWithShape="1">
          <a:blip r:embed="rId4">
            <a:alphaModFix/>
          </a:blip>
          <a:srcRect b="0" l="0" r="0" t="0"/>
          <a:stretch/>
        </p:blipFill>
        <p:spPr>
          <a:xfrm>
            <a:off x="714702" y="538160"/>
            <a:ext cx="941834" cy="10271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6" name="Shape 156"/>
        <p:cNvGrpSpPr/>
        <p:nvPr/>
      </p:nvGrpSpPr>
      <p:grpSpPr>
        <a:xfrm>
          <a:off x="0" y="0"/>
          <a:ext cx="0" cy="0"/>
          <a:chOff x="0" y="0"/>
          <a:chExt cx="0" cy="0"/>
        </a:xfrm>
      </p:grpSpPr>
      <p:sp>
        <p:nvSpPr>
          <p:cNvPr id="157" name="Google Shape;157;p21"/>
          <p:cNvSpPr txBox="1"/>
          <p:nvPr/>
        </p:nvSpPr>
        <p:spPr>
          <a:xfrm>
            <a:off x="4973999" y="824742"/>
            <a:ext cx="6124353"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2800">
                <a:solidFill>
                  <a:schemeClr val="dk1"/>
                </a:solidFill>
                <a:latin typeface="Arial"/>
                <a:ea typeface="Arial"/>
                <a:cs typeface="Arial"/>
                <a:sym typeface="Arial"/>
              </a:rPr>
              <a:t>הצגת תמונה</a:t>
            </a:r>
            <a:endParaRPr/>
          </a:p>
        </p:txBody>
      </p:sp>
      <p:pic>
        <p:nvPicPr>
          <p:cNvPr id="158" name="Google Shape;158;p21"/>
          <p:cNvPicPr preferRelativeResize="0"/>
          <p:nvPr/>
        </p:nvPicPr>
        <p:blipFill rotWithShape="1">
          <a:blip r:embed="rId3">
            <a:alphaModFix/>
          </a:blip>
          <a:srcRect b="0" l="0" r="0" t="0"/>
          <a:stretch/>
        </p:blipFill>
        <p:spPr>
          <a:xfrm flipH="1" rot="10800000">
            <a:off x="11246142" y="803476"/>
            <a:ext cx="45720" cy="535424"/>
          </a:xfrm>
          <a:prstGeom prst="rect">
            <a:avLst/>
          </a:prstGeom>
          <a:noFill/>
          <a:ln>
            <a:noFill/>
          </a:ln>
        </p:spPr>
      </p:pic>
      <p:pic>
        <p:nvPicPr>
          <p:cNvPr id="159" name="Google Shape;159;p21"/>
          <p:cNvPicPr preferRelativeResize="0"/>
          <p:nvPr/>
        </p:nvPicPr>
        <p:blipFill rotWithShape="1">
          <a:blip r:embed="rId4">
            <a:alphaModFix/>
          </a:blip>
          <a:srcRect b="1975" l="12982" r="31729" t="0"/>
          <a:stretch/>
        </p:blipFill>
        <p:spPr>
          <a:xfrm>
            <a:off x="-171360" y="-720766"/>
            <a:ext cx="7017930" cy="8299532"/>
          </a:xfrm>
          <a:prstGeom prst="rect">
            <a:avLst/>
          </a:prstGeom>
          <a:noFill/>
          <a:ln>
            <a:noFill/>
          </a:ln>
        </p:spPr>
      </p:pic>
      <p:sp>
        <p:nvSpPr>
          <p:cNvPr id="160" name="Google Shape;160;p21"/>
          <p:cNvSpPr txBox="1"/>
          <p:nvPr/>
        </p:nvSpPr>
        <p:spPr>
          <a:xfrm>
            <a:off x="8288166" y="1370799"/>
            <a:ext cx="2810184" cy="132343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iw-IL" sz="2000">
                <a:solidFill>
                  <a:schemeClr val="dk1"/>
                </a:solidFill>
                <a:latin typeface="Arial"/>
                <a:ea typeface="Arial"/>
                <a:cs typeface="Arial"/>
                <a:sym typeface="Arial"/>
              </a:rPr>
              <a:t>הסבר קצר על התמונה שיפרט מה בדיוק רואים בה ולמה היא משמעותית למסר שמועבר במצגת.</a:t>
            </a:r>
            <a:endParaRPr/>
          </a:p>
        </p:txBody>
      </p:sp>
      <p:pic>
        <p:nvPicPr>
          <p:cNvPr id="161" name="Google Shape;161;p21"/>
          <p:cNvPicPr preferRelativeResize="0"/>
          <p:nvPr/>
        </p:nvPicPr>
        <p:blipFill rotWithShape="1">
          <a:blip r:embed="rId5">
            <a:alphaModFix/>
          </a:blip>
          <a:srcRect b="0" l="0" r="0" t="0"/>
          <a:stretch/>
        </p:blipFill>
        <p:spPr>
          <a:xfrm>
            <a:off x="10787057" y="5304051"/>
            <a:ext cx="918169" cy="10013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רשת אמית">
      <a:dk1>
        <a:srgbClr val="00355F"/>
      </a:dk1>
      <a:lt1>
        <a:srgbClr val="E7E6E6"/>
      </a:lt1>
      <a:dk2>
        <a:srgbClr val="B0BD21"/>
      </a:dk2>
      <a:lt2>
        <a:srgbClr val="15AEE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